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5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9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0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1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2.xml" ContentType="application/vnd.openxmlformats-officedocument.theme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13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99DA83-90C0-BDFD-E86F-3E9D7E041721}" v="14" dt="2025-05-08T23:32:58.060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ffany Lee" userId="S::tifflee@microsoft.com::cd7e1fae-29b8-4ea8-ae33-0ba64a0f6d58" providerId="AD" clId="Web-{2599DA83-90C0-BDFD-E86F-3E9D7E041721}"/>
    <pc:docChg chg="addSld delSld addMainMaster">
      <pc:chgData name="Tiffany Lee" userId="S::tifflee@microsoft.com::cd7e1fae-29b8-4ea8-ae33-0ba64a0f6d58" providerId="AD" clId="Web-{2599DA83-90C0-BDFD-E86F-3E9D7E041721}" dt="2025-05-08T23:32:58.060" v="13"/>
      <pc:docMkLst>
        <pc:docMk/>
      </pc:docMkLst>
      <pc:sldChg chg="del">
        <pc:chgData name="Tiffany Lee" userId="S::tifflee@microsoft.com::cd7e1fae-29b8-4ea8-ae33-0ba64a0f6d58" providerId="AD" clId="Web-{2599DA83-90C0-BDFD-E86F-3E9D7E041721}" dt="2025-05-08T23:32:58.060" v="13"/>
        <pc:sldMkLst>
          <pc:docMk/>
          <pc:sldMk cId="109857222" sldId="256"/>
        </pc:sldMkLst>
      </pc:sldChg>
      <pc:sldChg chg="add">
        <pc:chgData name="Tiffany Lee" userId="S::tifflee@microsoft.com::cd7e1fae-29b8-4ea8-ae33-0ba64a0f6d58" providerId="AD" clId="Web-{2599DA83-90C0-BDFD-E86F-3E9D7E041721}" dt="2025-05-08T23:31:53.481" v="2"/>
        <pc:sldMkLst>
          <pc:docMk/>
          <pc:sldMk cId="3276176493" sldId="266"/>
        </pc:sldMkLst>
      </pc:sldChg>
      <pc:sldChg chg="add">
        <pc:chgData name="Tiffany Lee" userId="S::tifflee@microsoft.com::cd7e1fae-29b8-4ea8-ae33-0ba64a0f6d58" providerId="AD" clId="Web-{2599DA83-90C0-BDFD-E86F-3E9D7E041721}" dt="2025-05-08T23:31:52.934" v="0"/>
        <pc:sldMkLst>
          <pc:docMk/>
          <pc:sldMk cId="662025445" sldId="272"/>
        </pc:sldMkLst>
      </pc:sldChg>
      <pc:sldChg chg="add">
        <pc:chgData name="Tiffany Lee" userId="S::tifflee@microsoft.com::cd7e1fae-29b8-4ea8-ae33-0ba64a0f6d58" providerId="AD" clId="Web-{2599DA83-90C0-BDFD-E86F-3E9D7E041721}" dt="2025-05-08T23:31:53.621" v="3"/>
        <pc:sldMkLst>
          <pc:docMk/>
          <pc:sldMk cId="2174756074" sldId="276"/>
        </pc:sldMkLst>
      </pc:sldChg>
      <pc:sldChg chg="add">
        <pc:chgData name="Tiffany Lee" userId="S::tifflee@microsoft.com::cd7e1fae-29b8-4ea8-ae33-0ba64a0f6d58" providerId="AD" clId="Web-{2599DA83-90C0-BDFD-E86F-3E9D7E041721}" dt="2025-05-08T23:31:53.887" v="6"/>
        <pc:sldMkLst>
          <pc:docMk/>
          <pc:sldMk cId="3676460827" sldId="304"/>
        </pc:sldMkLst>
      </pc:sldChg>
      <pc:sldChg chg="add">
        <pc:chgData name="Tiffany Lee" userId="S::tifflee@microsoft.com::cd7e1fae-29b8-4ea8-ae33-0ba64a0f6d58" providerId="AD" clId="Web-{2599DA83-90C0-BDFD-E86F-3E9D7E041721}" dt="2025-05-08T23:31:53.715" v="4"/>
        <pc:sldMkLst>
          <pc:docMk/>
          <pc:sldMk cId="832793642" sldId="305"/>
        </pc:sldMkLst>
      </pc:sldChg>
      <pc:sldChg chg="add">
        <pc:chgData name="Tiffany Lee" userId="S::tifflee@microsoft.com::cd7e1fae-29b8-4ea8-ae33-0ba64a0f6d58" providerId="AD" clId="Web-{2599DA83-90C0-BDFD-E86F-3E9D7E041721}" dt="2025-05-08T23:31:54.106" v="8"/>
        <pc:sldMkLst>
          <pc:docMk/>
          <pc:sldMk cId="2610072345" sldId="313"/>
        </pc:sldMkLst>
      </pc:sldChg>
      <pc:sldChg chg="add">
        <pc:chgData name="Tiffany Lee" userId="S::tifflee@microsoft.com::cd7e1fae-29b8-4ea8-ae33-0ba64a0f6d58" providerId="AD" clId="Web-{2599DA83-90C0-BDFD-E86F-3E9D7E041721}" dt="2025-05-08T23:31:53.996" v="7"/>
        <pc:sldMkLst>
          <pc:docMk/>
          <pc:sldMk cId="1561333537" sldId="314"/>
        </pc:sldMkLst>
      </pc:sldChg>
      <pc:sldChg chg="add">
        <pc:chgData name="Tiffany Lee" userId="S::tifflee@microsoft.com::cd7e1fae-29b8-4ea8-ae33-0ba64a0f6d58" providerId="AD" clId="Web-{2599DA83-90C0-BDFD-E86F-3E9D7E041721}" dt="2025-05-08T23:31:53.371" v="1"/>
        <pc:sldMkLst>
          <pc:docMk/>
          <pc:sldMk cId="2720940230" sldId="355"/>
        </pc:sldMkLst>
      </pc:sldChg>
      <pc:sldChg chg="add">
        <pc:chgData name="Tiffany Lee" userId="S::tifflee@microsoft.com::cd7e1fae-29b8-4ea8-ae33-0ba64a0f6d58" providerId="AD" clId="Web-{2599DA83-90C0-BDFD-E86F-3E9D7E041721}" dt="2025-05-08T23:31:54.215" v="9"/>
        <pc:sldMkLst>
          <pc:docMk/>
          <pc:sldMk cId="2389918011" sldId="2147480288"/>
        </pc:sldMkLst>
      </pc:sldChg>
      <pc:sldChg chg="add">
        <pc:chgData name="Tiffany Lee" userId="S::tifflee@microsoft.com::cd7e1fae-29b8-4ea8-ae33-0ba64a0f6d58" providerId="AD" clId="Web-{2599DA83-90C0-BDFD-E86F-3E9D7E041721}" dt="2025-05-08T23:31:54.309" v="10"/>
        <pc:sldMkLst>
          <pc:docMk/>
          <pc:sldMk cId="2515858398" sldId="2147482939"/>
        </pc:sldMkLst>
      </pc:sldChg>
      <pc:sldChg chg="add">
        <pc:chgData name="Tiffany Lee" userId="S::tifflee@microsoft.com::cd7e1fae-29b8-4ea8-ae33-0ba64a0f6d58" providerId="AD" clId="Web-{2599DA83-90C0-BDFD-E86F-3E9D7E041721}" dt="2025-05-08T23:31:54.403" v="11"/>
        <pc:sldMkLst>
          <pc:docMk/>
          <pc:sldMk cId="166530443" sldId="2147482940"/>
        </pc:sldMkLst>
      </pc:sldChg>
      <pc:sldChg chg="add">
        <pc:chgData name="Tiffany Lee" userId="S::tifflee@microsoft.com::cd7e1fae-29b8-4ea8-ae33-0ba64a0f6d58" providerId="AD" clId="Web-{2599DA83-90C0-BDFD-E86F-3E9D7E041721}" dt="2025-05-08T23:31:54.512" v="12"/>
        <pc:sldMkLst>
          <pc:docMk/>
          <pc:sldMk cId="3102749043" sldId="2147482941"/>
        </pc:sldMkLst>
      </pc:sldChg>
      <pc:sldChg chg="add">
        <pc:chgData name="Tiffany Lee" userId="S::tifflee@microsoft.com::cd7e1fae-29b8-4ea8-ae33-0ba64a0f6d58" providerId="AD" clId="Web-{2599DA83-90C0-BDFD-E86F-3E9D7E041721}" dt="2025-05-08T23:31:53.793" v="5"/>
        <pc:sldMkLst>
          <pc:docMk/>
          <pc:sldMk cId="1280592372" sldId="2147483518"/>
        </pc:sldMkLst>
      </pc:sldChg>
      <pc:sldMasterChg chg="add addSldLayout">
        <pc:chgData name="Tiffany Lee" userId="S::tifflee@microsoft.com::cd7e1fae-29b8-4ea8-ae33-0ba64a0f6d58" providerId="AD" clId="Web-{2599DA83-90C0-BDFD-E86F-3E9D7E041721}" dt="2025-05-08T23:31:52.934" v="0"/>
        <pc:sldMasterMkLst>
          <pc:docMk/>
          <pc:sldMasterMk cId="1580446739" sldId="2147483968"/>
        </pc:sldMasterMkLst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3540127479" sldId="214748396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642628021" sldId="214748397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2682413504" sldId="214748397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35698007" sldId="214748397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2515795708" sldId="214748397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1124631666" sldId="214748397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1242907505" sldId="214748397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1981803359" sldId="214748397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851757471" sldId="214748397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1832652691" sldId="214748397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1500653803" sldId="214748397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4124171459" sldId="214748398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2558588391" sldId="214748398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2652928331" sldId="214748398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1934861075" sldId="214748398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1894346233" sldId="214748398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3125082977" sldId="214748398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2.934" v="0"/>
          <pc:sldLayoutMkLst>
            <pc:docMk/>
            <pc:sldMasterMk cId="1580446739" sldId="2147483968"/>
            <pc:sldLayoutMk cId="1173638016" sldId="2147483986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3.371" v="1"/>
        <pc:sldMasterMkLst>
          <pc:docMk/>
          <pc:sldMasterMk cId="1779765036" sldId="2147484142"/>
        </pc:sldMasterMkLst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2191759422" sldId="214748414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1016735594" sldId="214748414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2575689101" sldId="214748414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1406423660" sldId="214748414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1821943522" sldId="214748414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3475990435" sldId="214748414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2782786297" sldId="214748414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2205710070" sldId="214748415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3482000130" sldId="214748415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287636061" sldId="214748415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2847548081" sldId="214748415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852053026" sldId="214748415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1824756342" sldId="214748415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1995294906" sldId="214748415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3002636177" sldId="214748415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624949405" sldId="214748415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3606796575" sldId="214748415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2815878024" sldId="214748416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1455780396" sldId="214748416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1653587720" sldId="214748416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371" v="1"/>
          <pc:sldLayoutMkLst>
            <pc:docMk/>
            <pc:sldMasterMk cId="1779765036" sldId="2147484142"/>
            <pc:sldLayoutMk cId="3378829798" sldId="2147484163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3.481" v="2"/>
        <pc:sldMasterMkLst>
          <pc:docMk/>
          <pc:sldMasterMk cId="1779765036" sldId="2147484164"/>
        </pc:sldMasterMkLst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2191759422" sldId="214748416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1016735594" sldId="214748416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2575689101" sldId="214748416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1406423660" sldId="214748416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1821943522" sldId="214748416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3475990435" sldId="214748417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2782786297" sldId="214748417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2205710070" sldId="214748417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3482000130" sldId="214748417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287636061" sldId="214748417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2847548081" sldId="214748417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852053026" sldId="214748417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1824756342" sldId="214748417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1995294906" sldId="214748417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3002636177" sldId="214748417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624949405" sldId="214748418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3606796575" sldId="214748418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2815878024" sldId="214748418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1455780396" sldId="214748418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1653587720" sldId="214748418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481" v="2"/>
          <pc:sldLayoutMkLst>
            <pc:docMk/>
            <pc:sldMasterMk cId="1779765036" sldId="2147484164"/>
            <pc:sldLayoutMk cId="3378829798" sldId="2147484185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3.621" v="3"/>
        <pc:sldMasterMkLst>
          <pc:docMk/>
          <pc:sldMasterMk cId="1779765036" sldId="2147484186"/>
        </pc:sldMasterMkLst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2191759422" sldId="214748418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1016735594" sldId="214748418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2575689101" sldId="214748418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1406423660" sldId="214748419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1821943522" sldId="214748419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3475990435" sldId="214748419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2782786297" sldId="214748419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2205710070" sldId="214748419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3482000130" sldId="214748419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287636061" sldId="214748419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2847548081" sldId="214748419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852053026" sldId="214748419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1824756342" sldId="214748419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1995294906" sldId="214748420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3002636177" sldId="214748420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624949405" sldId="214748420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3606796575" sldId="214748420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2815878024" sldId="214748420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1455780396" sldId="214748420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1653587720" sldId="214748420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621" v="3"/>
          <pc:sldLayoutMkLst>
            <pc:docMk/>
            <pc:sldMasterMk cId="1779765036" sldId="2147484186"/>
            <pc:sldLayoutMk cId="3378829798" sldId="2147484207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3.715" v="4"/>
        <pc:sldMasterMkLst>
          <pc:docMk/>
          <pc:sldMasterMk cId="1580446739" sldId="2147484208"/>
        </pc:sldMasterMkLst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3540127479" sldId="214748420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642628021" sldId="214748421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2682413504" sldId="214748421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35698007" sldId="214748421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2515795708" sldId="214748421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1124631666" sldId="214748421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1242907505" sldId="214748421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1981803359" sldId="214748421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851757471" sldId="214748421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1832652691" sldId="214748421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1500653803" sldId="214748421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4124171459" sldId="214748422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2558588391" sldId="214748422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2652928331" sldId="214748422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1934861075" sldId="214748422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1894346233" sldId="214748422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3125082977" sldId="214748422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15" v="4"/>
          <pc:sldLayoutMkLst>
            <pc:docMk/>
            <pc:sldMasterMk cId="1580446739" sldId="2147484208"/>
            <pc:sldLayoutMk cId="1173638016" sldId="2147484226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3.793" v="5"/>
        <pc:sldMasterMkLst>
          <pc:docMk/>
          <pc:sldMasterMk cId="1580446739" sldId="2147484227"/>
        </pc:sldMasterMkLst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3540127479" sldId="214748422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642628021" sldId="214748422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2682413504" sldId="214748423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35698007" sldId="214748423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2515795708" sldId="214748423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1124631666" sldId="214748423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1242907505" sldId="214748423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1981803359" sldId="214748423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851757471" sldId="214748423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1832652691" sldId="214748423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1500653803" sldId="214748423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4124171459" sldId="214748423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2558588391" sldId="214748424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2652928331" sldId="214748424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1934861075" sldId="214748424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1894346233" sldId="214748424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3125082977" sldId="214748424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793" v="5"/>
          <pc:sldLayoutMkLst>
            <pc:docMk/>
            <pc:sldMasterMk cId="1580446739" sldId="2147484227"/>
            <pc:sldLayoutMk cId="1173638016" sldId="2147484245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3.887" v="6"/>
        <pc:sldMasterMkLst>
          <pc:docMk/>
          <pc:sldMasterMk cId="1580446739" sldId="2147484246"/>
        </pc:sldMasterMkLst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3540127479" sldId="214748424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642628021" sldId="214748424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2682413504" sldId="214748424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35698007" sldId="214748425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2515795708" sldId="214748425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1124631666" sldId="214748425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1242907505" sldId="214748425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1981803359" sldId="214748425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851757471" sldId="214748425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1832652691" sldId="214748425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1500653803" sldId="214748425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4124171459" sldId="214748425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2558588391" sldId="214748425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2652928331" sldId="214748426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1934861075" sldId="214748426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1894346233" sldId="214748426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3125082977" sldId="214748426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887" v="6"/>
          <pc:sldLayoutMkLst>
            <pc:docMk/>
            <pc:sldMasterMk cId="1580446739" sldId="2147484246"/>
            <pc:sldLayoutMk cId="1173638016" sldId="2147484264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3.996" v="7"/>
        <pc:sldMasterMkLst>
          <pc:docMk/>
          <pc:sldMasterMk cId="1580446739" sldId="2147484265"/>
        </pc:sldMasterMkLst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3540127479" sldId="214748426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642628021" sldId="214748426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2682413504" sldId="214748426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35698007" sldId="214748426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2515795708" sldId="214748427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1124631666" sldId="214748427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1242907505" sldId="214748427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1981803359" sldId="214748427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851757471" sldId="214748427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1832652691" sldId="214748427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1500653803" sldId="214748427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4124171459" sldId="214748427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2558588391" sldId="214748427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2652928331" sldId="214748427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1934861075" sldId="214748428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1894346233" sldId="214748428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3125082977" sldId="214748428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3.996" v="7"/>
          <pc:sldLayoutMkLst>
            <pc:docMk/>
            <pc:sldMasterMk cId="1580446739" sldId="2147484265"/>
            <pc:sldLayoutMk cId="1173638016" sldId="2147484283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4.106" v="8"/>
        <pc:sldMasterMkLst>
          <pc:docMk/>
          <pc:sldMasterMk cId="1580446739" sldId="2147484284"/>
        </pc:sldMasterMkLst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3540127479" sldId="214748428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642628021" sldId="214748428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2682413504" sldId="214748428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35698007" sldId="214748428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2515795708" sldId="214748428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1124631666" sldId="214748429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1242907505" sldId="214748429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1981803359" sldId="214748429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851757471" sldId="214748429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1832652691" sldId="214748429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1500653803" sldId="214748429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4124171459" sldId="214748429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2558588391" sldId="214748429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2652928331" sldId="214748429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1934861075" sldId="214748429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1894346233" sldId="214748430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3125082977" sldId="214748430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106" v="8"/>
          <pc:sldLayoutMkLst>
            <pc:docMk/>
            <pc:sldMasterMk cId="1580446739" sldId="2147484284"/>
            <pc:sldLayoutMk cId="1173638016" sldId="2147484302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4.215" v="9"/>
        <pc:sldMasterMkLst>
          <pc:docMk/>
          <pc:sldMasterMk cId="1580446739" sldId="2147484303"/>
        </pc:sldMasterMkLst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3540127479" sldId="214748430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642628021" sldId="214748430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2682413504" sldId="214748430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35698007" sldId="214748430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2515795708" sldId="214748430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1124631666" sldId="214748430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1242907505" sldId="214748431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1981803359" sldId="214748431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851757471" sldId="214748431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1832652691" sldId="214748431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1500653803" sldId="214748431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4124171459" sldId="214748431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2558588391" sldId="214748431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2652928331" sldId="214748431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1934861075" sldId="214748431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1894346233" sldId="214748431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3125082977" sldId="214748432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215" v="9"/>
          <pc:sldLayoutMkLst>
            <pc:docMk/>
            <pc:sldMasterMk cId="1580446739" sldId="2147484303"/>
            <pc:sldLayoutMk cId="1173638016" sldId="2147484321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4.309" v="10"/>
        <pc:sldMasterMkLst>
          <pc:docMk/>
          <pc:sldMasterMk cId="1580446739" sldId="2147484322"/>
        </pc:sldMasterMkLst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3540127479" sldId="214748432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642628021" sldId="214748432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2682413504" sldId="214748432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35698007" sldId="214748432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2515795708" sldId="214748432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1124631666" sldId="214748432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1242907505" sldId="214748432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1981803359" sldId="214748433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851757471" sldId="214748433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1832652691" sldId="214748433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1500653803" sldId="214748433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4124171459" sldId="214748433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2558588391" sldId="214748433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2652928331" sldId="214748433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1934861075" sldId="214748433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1894346233" sldId="214748433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3125082977" sldId="214748433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309" v="10"/>
          <pc:sldLayoutMkLst>
            <pc:docMk/>
            <pc:sldMasterMk cId="1580446739" sldId="2147484322"/>
            <pc:sldLayoutMk cId="1173638016" sldId="2147484340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4.403" v="11"/>
        <pc:sldMasterMkLst>
          <pc:docMk/>
          <pc:sldMasterMk cId="1580446739" sldId="2147484341"/>
        </pc:sldMasterMkLst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3540127479" sldId="214748434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642628021" sldId="214748434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2682413504" sldId="214748434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35698007" sldId="214748434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2515795708" sldId="214748434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1124631666" sldId="214748434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1242907505" sldId="214748434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1981803359" sldId="214748434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851757471" sldId="214748435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1832652691" sldId="214748435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1500653803" sldId="214748435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4124171459" sldId="214748435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2558588391" sldId="214748435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2652928331" sldId="214748435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1934861075" sldId="214748435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1894346233" sldId="214748435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3125082977" sldId="214748435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403" v="11"/>
          <pc:sldLayoutMkLst>
            <pc:docMk/>
            <pc:sldMasterMk cId="1580446739" sldId="2147484341"/>
            <pc:sldLayoutMk cId="1173638016" sldId="2147484359"/>
          </pc:sldLayoutMkLst>
        </pc:sldLayoutChg>
      </pc:sldMasterChg>
      <pc:sldMasterChg chg="add addSldLayout">
        <pc:chgData name="Tiffany Lee" userId="S::tifflee@microsoft.com::cd7e1fae-29b8-4ea8-ae33-0ba64a0f6d58" providerId="AD" clId="Web-{2599DA83-90C0-BDFD-E86F-3E9D7E041721}" dt="2025-05-08T23:31:54.512" v="12"/>
        <pc:sldMasterMkLst>
          <pc:docMk/>
          <pc:sldMasterMk cId="1580446739" sldId="2147484360"/>
        </pc:sldMasterMkLst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3540127479" sldId="214748436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642628021" sldId="214748436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2682413504" sldId="214748436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35698007" sldId="214748436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2515795708" sldId="214748436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1124631666" sldId="214748436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1242907505" sldId="214748436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1981803359" sldId="2147484368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851757471" sldId="2147484369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1832652691" sldId="2147484370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1500653803" sldId="2147484371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4124171459" sldId="2147484372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2558588391" sldId="2147484373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2652928331" sldId="2147484374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1934861075" sldId="2147484375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1894346233" sldId="2147484376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3125082977" sldId="2147484377"/>
          </pc:sldLayoutMkLst>
        </pc:sldLayoutChg>
        <pc:sldLayoutChg chg="add">
          <pc:chgData name="Tiffany Lee" userId="S::tifflee@microsoft.com::cd7e1fae-29b8-4ea8-ae33-0ba64a0f6d58" providerId="AD" clId="Web-{2599DA83-90C0-BDFD-E86F-3E9D7E041721}" dt="2025-05-08T23:31:54.512" v="12"/>
          <pc:sldLayoutMkLst>
            <pc:docMk/>
            <pc:sldMasterMk cId="1580446739" sldId="2147484360"/>
            <pc:sldLayoutMk cId="1173638016" sldId="214748437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5.png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5.png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5.png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slideLayout" Target="../slideLayouts/slideLayout177.xml"/><Relationship Id="rId18" Type="http://schemas.openxmlformats.org/officeDocument/2006/relationships/slideLayout" Target="../slideLayouts/slideLayout182.xml"/><Relationship Id="rId3" Type="http://schemas.openxmlformats.org/officeDocument/2006/relationships/slideLayout" Target="../slideLayouts/slideLayout167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171.xml"/><Relationship Id="rId12" Type="http://schemas.openxmlformats.org/officeDocument/2006/relationships/slideLayout" Target="../slideLayouts/slideLayout176.xml"/><Relationship Id="rId17" Type="http://schemas.openxmlformats.org/officeDocument/2006/relationships/slideLayout" Target="../slideLayouts/slideLayout181.xml"/><Relationship Id="rId2" Type="http://schemas.openxmlformats.org/officeDocument/2006/relationships/slideLayout" Target="../slideLayouts/slideLayout166.xml"/><Relationship Id="rId16" Type="http://schemas.openxmlformats.org/officeDocument/2006/relationships/slideLayout" Target="../slideLayouts/slideLayout180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4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slideLayout" Target="../slideLayouts/slideLayout17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85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2.xml"/><Relationship Id="rId19" Type="http://schemas.openxmlformats.org/officeDocument/2006/relationships/theme" Target="../theme/theme1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slideLayout" Target="../slideLayouts/slideLayout213.xml"/><Relationship Id="rId18" Type="http://schemas.openxmlformats.org/officeDocument/2006/relationships/slideLayout" Target="../slideLayouts/slideLayout218.xml"/><Relationship Id="rId3" Type="http://schemas.openxmlformats.org/officeDocument/2006/relationships/slideLayout" Target="../slideLayouts/slideLayout20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17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202.xml"/><Relationship Id="rId16" Type="http://schemas.openxmlformats.org/officeDocument/2006/relationships/slideLayout" Target="../slideLayouts/slideLayout2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0.xml"/><Relationship Id="rId19" Type="http://schemas.openxmlformats.org/officeDocument/2006/relationships/theme" Target="../theme/theme12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Relationship Id="rId14" Type="http://schemas.openxmlformats.org/officeDocument/2006/relationships/slideLayout" Target="../slideLayouts/slideLayout21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6.xml"/><Relationship Id="rId13" Type="http://schemas.openxmlformats.org/officeDocument/2006/relationships/slideLayout" Target="../slideLayouts/slideLayout231.xml"/><Relationship Id="rId18" Type="http://schemas.openxmlformats.org/officeDocument/2006/relationships/slideLayout" Target="../slideLayouts/slideLayout236.xml"/><Relationship Id="rId3" Type="http://schemas.openxmlformats.org/officeDocument/2006/relationships/slideLayout" Target="../slideLayouts/slideLayout221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225.xml"/><Relationship Id="rId12" Type="http://schemas.openxmlformats.org/officeDocument/2006/relationships/slideLayout" Target="../slideLayouts/slideLayout230.xml"/><Relationship Id="rId17" Type="http://schemas.openxmlformats.org/officeDocument/2006/relationships/slideLayout" Target="../slideLayouts/slideLayout235.xml"/><Relationship Id="rId2" Type="http://schemas.openxmlformats.org/officeDocument/2006/relationships/slideLayout" Target="../slideLayouts/slideLayout220.xml"/><Relationship Id="rId16" Type="http://schemas.openxmlformats.org/officeDocument/2006/relationships/slideLayout" Target="../slideLayouts/slideLayout23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4.xml"/><Relationship Id="rId11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23.xml"/><Relationship Id="rId1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28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7.xml"/><Relationship Id="rId14" Type="http://schemas.openxmlformats.org/officeDocument/2006/relationships/slideLayout" Target="../slideLayouts/slideLayout23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9.xml"/><Relationship Id="rId18" Type="http://schemas.openxmlformats.org/officeDocument/2006/relationships/slideLayout" Target="../slideLayouts/slideLayout254.xml"/><Relationship Id="rId3" Type="http://schemas.openxmlformats.org/officeDocument/2006/relationships/slideLayout" Target="../slideLayouts/slideLayout239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243.xml"/><Relationship Id="rId12" Type="http://schemas.openxmlformats.org/officeDocument/2006/relationships/slideLayout" Target="../slideLayouts/slideLayout248.xml"/><Relationship Id="rId1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38.xml"/><Relationship Id="rId16" Type="http://schemas.openxmlformats.org/officeDocument/2006/relationships/slideLayout" Target="../slideLayouts/slideLayout25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37.xml"/><Relationship Id="rId6" Type="http://schemas.openxmlformats.org/officeDocument/2006/relationships/slideLayout" Target="../slideLayouts/slideLayout242.xml"/><Relationship Id="rId11" Type="http://schemas.openxmlformats.org/officeDocument/2006/relationships/slideLayout" Target="../slideLayouts/slideLayout247.xml"/><Relationship Id="rId5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46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240.xml"/><Relationship Id="rId9" Type="http://schemas.openxmlformats.org/officeDocument/2006/relationships/slideLayout" Target="../slideLayouts/slideLayout245.xml"/><Relationship Id="rId14" Type="http://schemas.openxmlformats.org/officeDocument/2006/relationships/slideLayout" Target="../slideLayouts/slideLayout25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1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theme" Target="../theme/theme9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9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9.xml"/><Relationship Id="rId5" Type="http://schemas.openxmlformats.org/officeDocument/2006/relationships/hyperlink" Target="https://aka.ms/Copilot/ScenarioLibrary" TargetMode="External"/><Relationship Id="rId4" Type="http://schemas.openxmlformats.org/officeDocument/2006/relationships/hyperlink" Target="https://aka.ms/CopilotLab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ka.ms/CustomerHubSession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20.jpe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pprovalAssignedTo xmlns="bf2380a9-f059-4440-9b0c-00bda5ce37de">
      <UserInfo>
        <DisplayName/>
        <AccountId xsi:nil="true"/>
        <AccountType/>
      </UserInfo>
    </_ApprovalAssignedTo>
    <_ApprovalRespondedBy xmlns="bf2380a9-f059-4440-9b0c-00bda5ce37de">
      <UserInfo>
        <DisplayName/>
        <AccountId xsi:nil="true"/>
        <AccountType/>
      </UserInfo>
    </_ApprovalRespondedBy>
    <_ApprovalStatus xmlns="bf2380a9-f059-4440-9b0c-00bda5ce37de">0</_ApprovalStatus>
    <TaxCatchAll xmlns="0c00efa8-99df-4343-9c36-3998544861d9" xsi:nil="true"/>
    <_ip_UnifiedCompliancePolicyUIAction xmlns="http://schemas.microsoft.com/sharepoint/v3" xsi:nil="true"/>
    <_ip_UnifiedCompliancePolicyProperties xmlns="http://schemas.microsoft.com/sharepoint/v3" xsi:nil="true"/>
    <lcf76f155ced4ddcb4097134ff3c332f xmlns="bf2380a9-f059-4440-9b0c-00bda5ce37de">
      <Terms xmlns="http://schemas.microsoft.com/office/infopath/2007/PartnerControls"/>
    </lcf76f155ced4ddcb4097134ff3c332f>
    <_ApprovalSentBy xmlns="bf2380a9-f059-4440-9b0c-00bda5ce37de">
      <UserInfo>
        <DisplayName/>
        <AccountId xsi:nil="true"/>
        <AccountType/>
      </UserInfo>
    </_ApprovalSentBy>
    <Uploaded xmlns="bf2380a9-f059-4440-9b0c-00bda5ce37de">false</Uploade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47F01F51197143A101EDD3465A5C22" ma:contentTypeVersion="23" ma:contentTypeDescription="Create a new document." ma:contentTypeScope="" ma:versionID="4f80143f3abd8f4ecd66fbdea9995069">
  <xsd:schema xmlns:xsd="http://www.w3.org/2001/XMLSchema" xmlns:xs="http://www.w3.org/2001/XMLSchema" xmlns:p="http://schemas.microsoft.com/office/2006/metadata/properties" xmlns:ns1="http://schemas.microsoft.com/sharepoint/v3" xmlns:ns2="0c00efa8-99df-4343-9c36-3998544861d9" xmlns:ns3="bf2380a9-f059-4440-9b0c-00bda5ce37de" targetNamespace="http://schemas.microsoft.com/office/2006/metadata/properties" ma:root="true" ma:fieldsID="0a368d1e669ba1b0ae20c5e4bcc587a9" ns1:_="" ns2:_="" ns3:_="">
    <xsd:import namespace="http://schemas.microsoft.com/sharepoint/v3"/>
    <xsd:import namespace="0c00efa8-99df-4343-9c36-3998544861d9"/>
    <xsd:import namespace="bf2380a9-f059-4440-9b0c-00bda5ce37d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MediaServiceLocation" minOccurs="0"/>
                <xsd:element ref="ns3:MediaServiceBillingMetadata" minOccurs="0"/>
                <xsd:element ref="ns3:_ApprovalAssignedTo" minOccurs="0"/>
                <xsd:element ref="ns3:_ApprovalRespondedBy" minOccurs="0"/>
                <xsd:element ref="ns3:_ApprovalSentBy" minOccurs="0"/>
                <xsd:element ref="ns3:_ApprovalStatus" minOccurs="0"/>
                <xsd:element ref="ns3:Upload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00efa8-99df-4343-9c36-3998544861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fbc9abd2-b4d5-495e-904c-cf4a4a486960}" ma:internalName="TaxCatchAll" ma:showField="CatchAllData" ma:web="0c00efa8-99df-4343-9c36-3998544861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380a9-f059-4440-9b0c-00bda5ce37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Text"/>
      </xsd:simpleType>
    </xsd:element>
    <xsd:element name="_ApprovalAssignedTo" ma:index="26" nillable="true" ma:displayName="Approvers" ma:list="UserInfo" ma:internalName="_ApprovalAssignedTo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RespondedBy" ma:index="27" nillable="true" ma:displayName="Responses" ma:list="UserInfo" ma:internalName="_ApprovalRespondedBy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entBy" ma:index="28" nillable="true" ma:displayName="Approval Creator" ma:list="UserInfo" ma:internalName="_ApprovalSentBy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ApprovalStatus" ma:index="29" nillable="true" ma:displayName="Approval status" ma:internalName="_ApprovalStatus" ma:readOnly="true">
      <xsd:simpleType>
        <xsd:restriction base="dms:Unknown"/>
      </xsd:simpleType>
    </xsd:element>
    <xsd:element name="Uploaded" ma:index="30" nillable="true" ma:displayName="Uploaded" ma:default="0" ma:format="Dropdown" ma:internalName="Uploaded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office theme</vt:lpstr>
      <vt:lpstr>Office Theme</vt:lpstr>
      <vt:lpstr>2_Office Theme</vt:lpstr>
      <vt:lpstr>2_Office Theme</vt:lpstr>
      <vt:lpstr>2_Office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Become an AI-driven Small &amp; Medium Business</vt:lpstr>
      <vt:lpstr>You’re not starting from scratch</vt:lpstr>
      <vt:lpstr>Start adopting Copilot today</vt:lpstr>
      <vt:lpstr>Copilot product line</vt:lpstr>
      <vt:lpstr>SMB Copilot Success Kit What’s included</vt:lpstr>
      <vt:lpstr>Agent Starter Kit for  small and medium businesses</vt:lpstr>
      <vt:lpstr>Weaving AI through  Lay the foundation for continuous learning and an intelligent progression of AI skill</vt:lpstr>
      <vt:lpstr>Take action today</vt:lpstr>
      <vt:lpstr>Customer Hub</vt:lpstr>
      <vt:lpstr>News &amp; community content</vt:lpstr>
      <vt:lpstr>Engage with us @ roundtables</vt:lpstr>
      <vt:lpstr>Thank you!</vt:lpstr>
      <vt:lpstr>Session feedback surveys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</cp:revision>
  <dcterms:created xsi:type="dcterms:W3CDTF">2025-05-08T23:29:25Z</dcterms:created>
  <dcterms:modified xsi:type="dcterms:W3CDTF">2025-05-08T23:32:59Z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0x0101001F47F01F51197143A101EDD3465A5C22</vt:lpwstr>
  </property>
  <property fmtid="{D5CDD505-2E9C-101B-9397-08002B2CF9AE}" pid="3" name="MediaServiceImageTags">
    <vt:lpwstr/>
  </property>
</Properties>
</file>