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2" autoAdjust="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4916</Words>
  <Application>Microsoft Office PowerPoint</Application>
  <PresentationFormat>Widescreen</PresentationFormat>
  <Paragraphs>587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Segoe UI</vt:lpstr>
      <vt:lpstr>Segoe UI </vt:lpstr>
      <vt:lpstr>Segoe UI Semibold</vt:lpstr>
      <vt:lpstr>Segoe UI Semilight</vt:lpstr>
      <vt:lpstr>Wingdings</vt:lpstr>
      <vt:lpstr>Light 16x9</vt:lpstr>
      <vt:lpstr>think-cell Slide</vt:lpstr>
      <vt:lpstr>Microsoft Scenario Library</vt:lpstr>
      <vt:lpstr>Top 10 to "Try First"</vt:lpstr>
      <vt:lpstr>AI value journey</vt:lpstr>
      <vt:lpstr>”Effort” level for each scenario  </vt:lpstr>
      <vt:lpstr>AI use cases for Financial Services</vt:lpstr>
      <vt:lpstr>AI Financial Services use cases</vt:lpstr>
      <vt:lpstr>AI use cases for Financial Services</vt:lpstr>
      <vt:lpstr>Financial advisory support system</vt:lpstr>
      <vt:lpstr>Speed credit memo generation</vt:lpstr>
      <vt:lpstr>Process a claim</vt:lpstr>
      <vt:lpstr>Issue a policy</vt:lpstr>
      <vt:lpstr>Create a quote</vt:lpstr>
      <vt:lpstr>Assist client understanding</vt:lpstr>
      <vt:lpstr>AI-assisted broker portfolio management</vt:lpstr>
      <vt:lpstr>Produce daily market reports</vt:lpstr>
      <vt:lpstr>Conduct company research</vt:lpstr>
      <vt:lpstr>Prepare for a client meeting</vt:lpstr>
      <vt:lpstr>Implement Know Your Customer (KYC) regulations</vt:lpstr>
      <vt:lpstr>A day in the life of an Analyst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5</cp:revision>
  <dcterms:created xsi:type="dcterms:W3CDTF">2024-09-25T15:39:48Z</dcterms:created>
  <dcterms:modified xsi:type="dcterms:W3CDTF">2025-04-13T19:58:18Z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