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332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think-cell Slide</vt:lpstr>
      <vt:lpstr>Execute a project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2025-04-13T21:09:28Z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