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399</Words>
  <Application>Microsoft Office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Contract lifecycle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