
<file path=[Content_Types].xml><?xml version="1.0" encoding="utf-8"?>
<Types xmlns="http://schemas.openxmlformats.org/package/2006/content-types">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2.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revisionInfo.xml><?xml version="1.0" encoding="utf-8"?>
<p1510:revInfo xmlns:a="http://schemas.openxmlformats.org/drawingml/2006/main" xmlns:r="http://schemas.openxmlformats.org/officeDocument/2006/relationships" xmlns:p1510="http://schemas.microsoft.com/office/powerpoint/2015/10/main">
  <p1510:revLst>
    <p1510:client id="{20D52C6B-5AE9-4203-A5FC-66334E00C135}" v="381" dt="2018-08-15T15:07:16.703"/>
  </p1510:revLst>
</p1510:revInfo>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t Wolodarsky" userId="99356ab2-d6c6-4013-9538-a530dfe301a2" providerId="ADAL" clId="{24B7D581-9076-4F5B-93DD-74F8C4F2372D}"/>
    <pc:docChg chg="custSel addSld delSld modSld modMainMaster">
      <pc:chgData name="Matt Wolodarsky" userId="99356ab2-d6c6-4013-9538-a530dfe301a2" providerId="ADAL" clId="{24B7D581-9076-4F5B-93DD-74F8C4F2372D}" dt="2018-08-15T15:07:16.703" v="380" actId="6549"/>
      <pc:docMkLst>
        <pc:docMk/>
      </pc:docMkLst>
      <pc:sldChg chg="modSp add">
        <pc:chgData name="Matt Wolodarsky" userId="99356ab2-d6c6-4013-9538-a530dfe301a2" providerId="ADAL" clId="{24B7D581-9076-4F5B-93DD-74F8C4F2372D}" dt="2018-08-15T14:38:41.669" v="101" actId="20577"/>
        <pc:sldMkLst>
          <pc:docMk/>
          <pc:sldMk cId="3539361049" sldId="258"/>
        </pc:sldMkLst>
        <pc:spChg chg="mod">
          <ac:chgData name="Matt Wolodarsky" userId="99356ab2-d6c6-4013-9538-a530dfe301a2" providerId="ADAL" clId="{24B7D581-9076-4F5B-93DD-74F8C4F2372D}" dt="2018-08-15T14:38:24.881" v="92" actId="6549"/>
          <ac:spMkLst>
            <pc:docMk/>
            <pc:sldMk cId="3539361049" sldId="258"/>
            <ac:spMk id="2" creationId="{00000000-0000-0000-0000-000000000000}"/>
          </ac:spMkLst>
        </pc:spChg>
        <pc:graphicFrameChg chg="modGraphic">
          <ac:chgData name="Matt Wolodarsky" userId="99356ab2-d6c6-4013-9538-a530dfe301a2" providerId="ADAL" clId="{24B7D581-9076-4F5B-93DD-74F8C4F2372D}" dt="2018-08-15T14:38:41.669" v="101" actId="20577"/>
          <ac:graphicFrameMkLst>
            <pc:docMk/>
            <pc:sldMk cId="3539361049" sldId="258"/>
            <ac:graphicFrameMk id="13" creationId="{00000000-0000-0000-0000-000000000000}"/>
          </ac:graphicFrameMkLst>
        </pc:graphicFrameChg>
      </pc:sldChg>
      <pc:sldChg chg="add del">
        <pc:chgData name="Matt Wolodarsky" userId="99356ab2-d6c6-4013-9538-a530dfe301a2" providerId="ADAL" clId="{24B7D581-9076-4F5B-93DD-74F8C4F2372D}" dt="2018-08-15T15:04:00.459" v="359" actId="2696"/>
        <pc:sldMkLst>
          <pc:docMk/>
          <pc:sldMk cId="2362336579" sldId="264"/>
        </pc:sldMkLst>
      </pc:sldChg>
      <pc:sldChg chg="modSp add">
        <pc:chgData name="Matt Wolodarsky" userId="99356ab2-d6c6-4013-9538-a530dfe301a2" providerId="ADAL" clId="{24B7D581-9076-4F5B-93DD-74F8C4F2372D}" dt="2018-08-15T15:07:04.088" v="379" actId="14734"/>
        <pc:sldMkLst>
          <pc:docMk/>
          <pc:sldMk cId="2464281854" sldId="267"/>
        </pc:sldMkLst>
        <pc:spChg chg="mod">
          <ac:chgData name="Matt Wolodarsky" userId="99356ab2-d6c6-4013-9538-a530dfe301a2" providerId="ADAL" clId="{24B7D581-9076-4F5B-93DD-74F8C4F2372D}" dt="2018-08-15T15:00:50.476" v="269" actId="6549"/>
          <ac:spMkLst>
            <pc:docMk/>
            <pc:sldMk cId="2464281854" sldId="267"/>
            <ac:spMk id="2" creationId="{00000000-0000-0000-0000-000000000000}"/>
          </ac:spMkLst>
        </pc:spChg>
        <pc:graphicFrameChg chg="mod modGraphic">
          <ac:chgData name="Matt Wolodarsky" userId="99356ab2-d6c6-4013-9538-a530dfe301a2" providerId="ADAL" clId="{24B7D581-9076-4F5B-93DD-74F8C4F2372D}" dt="2018-08-15T15:07:04.088" v="379" actId="14734"/>
          <ac:graphicFrameMkLst>
            <pc:docMk/>
            <pc:sldMk cId="2464281854" sldId="267"/>
            <ac:graphicFrameMk id="3" creationId="{00000000-0000-0000-0000-000000000000}"/>
          </ac:graphicFrameMkLst>
        </pc:graphicFrameChg>
      </pc:sldChg>
      <pc:sldChg chg="del">
        <pc:chgData name="Matt Wolodarsky" userId="99356ab2-d6c6-4013-9538-a530dfe301a2" providerId="ADAL" clId="{24B7D581-9076-4F5B-93DD-74F8C4F2372D}" dt="2018-08-15T14:35:31.121" v="19" actId="2696"/>
        <pc:sldMkLst>
          <pc:docMk/>
          <pc:sldMk cId="2611821155" sldId="300"/>
        </pc:sldMkLst>
      </pc:sldChg>
      <pc:sldChg chg="del">
        <pc:chgData name="Matt Wolodarsky" userId="99356ab2-d6c6-4013-9538-a530dfe301a2" providerId="ADAL" clId="{24B7D581-9076-4F5B-93DD-74F8C4F2372D}" dt="2018-08-15T14:35:27.659" v="17" actId="2696"/>
        <pc:sldMkLst>
          <pc:docMk/>
          <pc:sldMk cId="3738624057" sldId="321"/>
        </pc:sldMkLst>
      </pc:sldChg>
      <pc:sldChg chg="del">
        <pc:chgData name="Matt Wolodarsky" userId="99356ab2-d6c6-4013-9538-a530dfe301a2" providerId="ADAL" clId="{24B7D581-9076-4F5B-93DD-74F8C4F2372D}" dt="2018-08-15T14:35:33.780" v="21" actId="2696"/>
        <pc:sldMkLst>
          <pc:docMk/>
          <pc:sldMk cId="3930945160" sldId="328"/>
        </pc:sldMkLst>
      </pc:sldChg>
      <pc:sldChg chg="del">
        <pc:chgData name="Matt Wolodarsky" userId="99356ab2-d6c6-4013-9538-a530dfe301a2" providerId="ADAL" clId="{24B7D581-9076-4F5B-93DD-74F8C4F2372D}" dt="2018-08-15T14:35:33.793" v="22" actId="2696"/>
        <pc:sldMkLst>
          <pc:docMk/>
          <pc:sldMk cId="3019453084" sldId="329"/>
        </pc:sldMkLst>
      </pc:sldChg>
      <pc:sldChg chg="del">
        <pc:chgData name="Matt Wolodarsky" userId="99356ab2-d6c6-4013-9538-a530dfe301a2" providerId="ADAL" clId="{24B7D581-9076-4F5B-93DD-74F8C4F2372D}" dt="2018-08-15T14:35:37.195" v="24" actId="2696"/>
        <pc:sldMkLst>
          <pc:docMk/>
          <pc:sldMk cId="1040534047" sldId="1170"/>
        </pc:sldMkLst>
      </pc:sldChg>
      <pc:sldChg chg="del">
        <pc:chgData name="Matt Wolodarsky" userId="99356ab2-d6c6-4013-9538-a530dfe301a2" providerId="ADAL" clId="{24B7D581-9076-4F5B-93DD-74F8C4F2372D}" dt="2018-08-15T14:35:37.235" v="25" actId="2696"/>
        <pc:sldMkLst>
          <pc:docMk/>
          <pc:sldMk cId="4068522677" sldId="1171"/>
        </pc:sldMkLst>
      </pc:sldChg>
      <pc:sldChg chg="del">
        <pc:chgData name="Matt Wolodarsky" userId="99356ab2-d6c6-4013-9538-a530dfe301a2" providerId="ADAL" clId="{24B7D581-9076-4F5B-93DD-74F8C4F2372D}" dt="2018-08-15T14:35:37.258" v="26" actId="2696"/>
        <pc:sldMkLst>
          <pc:docMk/>
          <pc:sldMk cId="481575738" sldId="1174"/>
        </pc:sldMkLst>
      </pc:sldChg>
      <pc:sldChg chg="del">
        <pc:chgData name="Matt Wolodarsky" userId="99356ab2-d6c6-4013-9538-a530dfe301a2" providerId="ADAL" clId="{24B7D581-9076-4F5B-93DD-74F8C4F2372D}" dt="2018-08-15T14:35:37.268" v="27" actId="2696"/>
        <pc:sldMkLst>
          <pc:docMk/>
          <pc:sldMk cId="164819143" sldId="1243"/>
        </pc:sldMkLst>
      </pc:sldChg>
      <pc:sldChg chg="modSp add">
        <pc:chgData name="Matt Wolodarsky" userId="99356ab2-d6c6-4013-9538-a530dfe301a2" providerId="ADAL" clId="{24B7D581-9076-4F5B-93DD-74F8C4F2372D}" dt="2018-08-15T14:37:04.801" v="51" actId="6549"/>
        <pc:sldMkLst>
          <pc:docMk/>
          <pc:sldMk cId="258362843" sldId="1245"/>
        </pc:sldMkLst>
        <pc:spChg chg="mod">
          <ac:chgData name="Matt Wolodarsky" userId="99356ab2-d6c6-4013-9538-a530dfe301a2" providerId="ADAL" clId="{24B7D581-9076-4F5B-93DD-74F8C4F2372D}" dt="2018-08-15T14:37:04.801" v="51" actId="6549"/>
          <ac:spMkLst>
            <pc:docMk/>
            <pc:sldMk cId="258362843" sldId="1245"/>
            <ac:spMk id="3" creationId="{00000000-0000-0000-0000-000000000000}"/>
          </ac:spMkLst>
        </pc:spChg>
      </pc:sldChg>
      <pc:sldChg chg="add">
        <pc:chgData name="Matt Wolodarsky" userId="99356ab2-d6c6-4013-9538-a530dfe301a2" providerId="ADAL" clId="{24B7D581-9076-4F5B-93DD-74F8C4F2372D}" dt="2018-08-15T14:36:18.916" v="29"/>
        <pc:sldMkLst>
          <pc:docMk/>
          <pc:sldMk cId="2380982709" sldId="1246"/>
        </pc:sldMkLst>
      </pc:sldChg>
      <pc:sldChg chg="delSp modSp add">
        <pc:chgData name="Matt Wolodarsky" userId="99356ab2-d6c6-4013-9538-a530dfe301a2" providerId="ADAL" clId="{24B7D581-9076-4F5B-93DD-74F8C4F2372D}" dt="2018-08-15T14:41:50.793" v="205" actId="478"/>
        <pc:sldMkLst>
          <pc:docMk/>
          <pc:sldMk cId="1465538688" sldId="1247"/>
        </pc:sldMkLst>
        <pc:spChg chg="mod">
          <ac:chgData name="Matt Wolodarsky" userId="99356ab2-d6c6-4013-9538-a530dfe301a2" providerId="ADAL" clId="{24B7D581-9076-4F5B-93DD-74F8C4F2372D}" dt="2018-08-15T14:41:36.636" v="203" actId="6549"/>
          <ac:spMkLst>
            <pc:docMk/>
            <pc:sldMk cId="1465538688" sldId="1247"/>
            <ac:spMk id="2" creationId="{00000000-0000-0000-0000-000000000000}"/>
          </ac:spMkLst>
        </pc:spChg>
        <pc:spChg chg="del">
          <ac:chgData name="Matt Wolodarsky" userId="99356ab2-d6c6-4013-9538-a530dfe301a2" providerId="ADAL" clId="{24B7D581-9076-4F5B-93DD-74F8C4F2372D}" dt="2018-08-15T14:41:50.793" v="205" actId="478"/>
          <ac:spMkLst>
            <pc:docMk/>
            <pc:sldMk cId="1465538688" sldId="1247"/>
            <ac:spMk id="4" creationId="{00000000-0000-0000-0000-000000000000}"/>
          </ac:spMkLst>
        </pc:spChg>
        <pc:spChg chg="del">
          <ac:chgData name="Matt Wolodarsky" userId="99356ab2-d6c6-4013-9538-a530dfe301a2" providerId="ADAL" clId="{24B7D581-9076-4F5B-93DD-74F8C4F2372D}" dt="2018-08-15T14:41:50.793" v="205" actId="478"/>
          <ac:spMkLst>
            <pc:docMk/>
            <pc:sldMk cId="1465538688" sldId="1247"/>
            <ac:spMk id="5" creationId="{00000000-0000-0000-0000-000000000000}"/>
          </ac:spMkLst>
        </pc:spChg>
        <pc:spChg chg="del">
          <ac:chgData name="Matt Wolodarsky" userId="99356ab2-d6c6-4013-9538-a530dfe301a2" providerId="ADAL" clId="{24B7D581-9076-4F5B-93DD-74F8C4F2372D}" dt="2018-08-15T14:41:50.793" v="205" actId="478"/>
          <ac:spMkLst>
            <pc:docMk/>
            <pc:sldMk cId="1465538688" sldId="1247"/>
            <ac:spMk id="6" creationId="{00000000-0000-0000-0000-000000000000}"/>
          </ac:spMkLst>
        </pc:spChg>
        <pc:spChg chg="del">
          <ac:chgData name="Matt Wolodarsky" userId="99356ab2-d6c6-4013-9538-a530dfe301a2" providerId="ADAL" clId="{24B7D581-9076-4F5B-93DD-74F8C4F2372D}" dt="2018-08-15T14:41:50.793" v="205" actId="478"/>
          <ac:spMkLst>
            <pc:docMk/>
            <pc:sldMk cId="1465538688" sldId="1247"/>
            <ac:spMk id="7" creationId="{00000000-0000-0000-0000-000000000000}"/>
          </ac:spMkLst>
        </pc:spChg>
        <pc:spChg chg="del">
          <ac:chgData name="Matt Wolodarsky" userId="99356ab2-d6c6-4013-9538-a530dfe301a2" providerId="ADAL" clId="{24B7D581-9076-4F5B-93DD-74F8C4F2372D}" dt="2018-08-15T14:41:50.793" v="205" actId="478"/>
          <ac:spMkLst>
            <pc:docMk/>
            <pc:sldMk cId="1465538688" sldId="1247"/>
            <ac:spMk id="8" creationId="{00000000-0000-0000-0000-000000000000}"/>
          </ac:spMkLst>
        </pc:spChg>
        <pc:spChg chg="del">
          <ac:chgData name="Matt Wolodarsky" userId="99356ab2-d6c6-4013-9538-a530dfe301a2" providerId="ADAL" clId="{24B7D581-9076-4F5B-93DD-74F8C4F2372D}" dt="2018-08-15T14:41:50.793" v="205" actId="478"/>
          <ac:spMkLst>
            <pc:docMk/>
            <pc:sldMk cId="1465538688" sldId="1247"/>
            <ac:spMk id="9" creationId="{00000000-0000-0000-0000-000000000000}"/>
          </ac:spMkLst>
        </pc:spChg>
        <pc:spChg chg="del">
          <ac:chgData name="Matt Wolodarsky" userId="99356ab2-d6c6-4013-9538-a530dfe301a2" providerId="ADAL" clId="{24B7D581-9076-4F5B-93DD-74F8C4F2372D}" dt="2018-08-15T14:41:50.793" v="205" actId="478"/>
          <ac:spMkLst>
            <pc:docMk/>
            <pc:sldMk cId="1465538688" sldId="1247"/>
            <ac:spMk id="10" creationId="{00000000-0000-0000-0000-000000000000}"/>
          </ac:spMkLst>
        </pc:spChg>
        <pc:spChg chg="del">
          <ac:chgData name="Matt Wolodarsky" userId="99356ab2-d6c6-4013-9538-a530dfe301a2" providerId="ADAL" clId="{24B7D581-9076-4F5B-93DD-74F8C4F2372D}" dt="2018-08-15T14:41:50.793" v="205" actId="478"/>
          <ac:spMkLst>
            <pc:docMk/>
            <pc:sldMk cId="1465538688" sldId="1247"/>
            <ac:spMk id="11" creationId="{00000000-0000-0000-0000-000000000000}"/>
          </ac:spMkLst>
        </pc:spChg>
        <pc:spChg chg="del">
          <ac:chgData name="Matt Wolodarsky" userId="99356ab2-d6c6-4013-9538-a530dfe301a2" providerId="ADAL" clId="{24B7D581-9076-4F5B-93DD-74F8C4F2372D}" dt="2018-08-15T14:41:50.793" v="205" actId="478"/>
          <ac:spMkLst>
            <pc:docMk/>
            <pc:sldMk cId="1465538688" sldId="1247"/>
            <ac:spMk id="12" creationId="{00000000-0000-0000-0000-000000000000}"/>
          </ac:spMkLst>
        </pc:spChg>
        <pc:spChg chg="del">
          <ac:chgData name="Matt Wolodarsky" userId="99356ab2-d6c6-4013-9538-a530dfe301a2" providerId="ADAL" clId="{24B7D581-9076-4F5B-93DD-74F8C4F2372D}" dt="2018-08-15T14:41:50.793" v="205" actId="478"/>
          <ac:spMkLst>
            <pc:docMk/>
            <pc:sldMk cId="1465538688" sldId="1247"/>
            <ac:spMk id="13" creationId="{00000000-0000-0000-0000-000000000000}"/>
          </ac:spMkLst>
        </pc:spChg>
        <pc:spChg chg="del">
          <ac:chgData name="Matt Wolodarsky" userId="99356ab2-d6c6-4013-9538-a530dfe301a2" providerId="ADAL" clId="{24B7D581-9076-4F5B-93DD-74F8C4F2372D}" dt="2018-08-15T14:41:50.793" v="205" actId="478"/>
          <ac:spMkLst>
            <pc:docMk/>
            <pc:sldMk cId="1465538688" sldId="1247"/>
            <ac:spMk id="14" creationId="{00000000-0000-0000-0000-000000000000}"/>
          </ac:spMkLst>
        </pc:spChg>
        <pc:graphicFrameChg chg="modGraphic">
          <ac:chgData name="Matt Wolodarsky" userId="99356ab2-d6c6-4013-9538-a530dfe301a2" providerId="ADAL" clId="{24B7D581-9076-4F5B-93DD-74F8C4F2372D}" dt="2018-08-15T14:41:41.090" v="204" actId="6549"/>
          <ac:graphicFrameMkLst>
            <pc:docMk/>
            <pc:sldMk cId="1465538688" sldId="1247"/>
            <ac:graphicFrameMk id="3" creationId="{00000000-0000-0000-0000-000000000000}"/>
          </ac:graphicFrameMkLst>
        </pc:graphicFrameChg>
      </pc:sldChg>
      <pc:sldChg chg="modSp add">
        <pc:chgData name="Matt Wolodarsky" userId="99356ab2-d6c6-4013-9538-a530dfe301a2" providerId="ADAL" clId="{24B7D581-9076-4F5B-93DD-74F8C4F2372D}" dt="2018-08-15T15:00:28.519" v="264" actId="6549"/>
        <pc:sldMkLst>
          <pc:docMk/>
          <pc:sldMk cId="1136955884" sldId="1248"/>
        </pc:sldMkLst>
        <pc:spChg chg="mod">
          <ac:chgData name="Matt Wolodarsky" userId="99356ab2-d6c6-4013-9538-a530dfe301a2" providerId="ADAL" clId="{24B7D581-9076-4F5B-93DD-74F8C4F2372D}" dt="2018-08-15T14:59:03.859" v="218" actId="20577"/>
          <ac:spMkLst>
            <pc:docMk/>
            <pc:sldMk cId="1136955884" sldId="1248"/>
            <ac:spMk id="2" creationId="{00000000-0000-0000-0000-000000000000}"/>
          </ac:spMkLst>
        </pc:spChg>
        <pc:graphicFrameChg chg="modGraphic">
          <ac:chgData name="Matt Wolodarsky" userId="99356ab2-d6c6-4013-9538-a530dfe301a2" providerId="ADAL" clId="{24B7D581-9076-4F5B-93DD-74F8C4F2372D}" dt="2018-08-15T15:00:28.519" v="264" actId="6549"/>
          <ac:graphicFrameMkLst>
            <pc:docMk/>
            <pc:sldMk cId="1136955884" sldId="1248"/>
            <ac:graphicFrameMk id="13" creationId="{00000000-0000-0000-0000-000000000000}"/>
          </ac:graphicFrameMkLst>
        </pc:graphicFrameChg>
      </pc:sldChg>
      <pc:sldChg chg="modSp">
        <pc:chgData name="Matt Wolodarsky" userId="99356ab2-d6c6-4013-9538-a530dfe301a2" providerId="ADAL" clId="{24B7D581-9076-4F5B-93DD-74F8C4F2372D}" dt="2018-08-15T14:35:17.091" v="16" actId="20577"/>
        <pc:sldMkLst>
          <pc:docMk/>
          <pc:sldMk cId="3791138055" sldId="1520"/>
        </pc:sldMkLst>
        <pc:spChg chg="mod">
          <ac:chgData name="Matt Wolodarsky" userId="99356ab2-d6c6-4013-9538-a530dfe301a2" providerId="ADAL" clId="{24B7D581-9076-4F5B-93DD-74F8C4F2372D}" dt="2018-08-15T14:35:17.091" v="16" actId="20577"/>
          <ac:spMkLst>
            <pc:docMk/>
            <pc:sldMk cId="3791138055" sldId="1520"/>
            <ac:spMk id="4" creationId="{00000000-0000-0000-0000-000000000000}"/>
          </ac:spMkLst>
        </pc:spChg>
      </pc:sldChg>
      <pc:sldChg chg="del">
        <pc:chgData name="Matt Wolodarsky" userId="99356ab2-d6c6-4013-9538-a530dfe301a2" providerId="ADAL" clId="{24B7D581-9076-4F5B-93DD-74F8C4F2372D}" dt="2018-08-15T14:35:31.138" v="20" actId="2696"/>
        <pc:sldMkLst>
          <pc:docMk/>
          <pc:sldMk cId="2915351028" sldId="1521"/>
        </pc:sldMkLst>
      </pc:sldChg>
      <pc:sldChg chg="del">
        <pc:chgData name="Matt Wolodarsky" userId="99356ab2-d6c6-4013-9538-a530dfe301a2" providerId="ADAL" clId="{24B7D581-9076-4F5B-93DD-74F8C4F2372D}" dt="2018-08-15T14:35:27.678" v="18" actId="2696"/>
        <pc:sldMkLst>
          <pc:docMk/>
          <pc:sldMk cId="2189523871" sldId="1522"/>
        </pc:sldMkLst>
      </pc:sldChg>
      <pc:sldChg chg="del">
        <pc:chgData name="Matt Wolodarsky" userId="99356ab2-d6c6-4013-9538-a530dfe301a2" providerId="ADAL" clId="{24B7D581-9076-4F5B-93DD-74F8C4F2372D}" dt="2018-08-15T15:00:43.852" v="266" actId="2696"/>
        <pc:sldMkLst>
          <pc:docMk/>
          <pc:sldMk cId="1101897557" sldId="1523"/>
        </pc:sldMkLst>
      </pc:sldChg>
      <pc:sldChg chg="del">
        <pc:chgData name="Matt Wolodarsky" userId="99356ab2-d6c6-4013-9538-a530dfe301a2" providerId="ADAL" clId="{24B7D581-9076-4F5B-93DD-74F8C4F2372D}" dt="2018-08-15T15:00:43.871" v="267" actId="2696"/>
        <pc:sldMkLst>
          <pc:docMk/>
          <pc:sldMk cId="1119959365" sldId="1524"/>
        </pc:sldMkLst>
      </pc:sldChg>
      <pc:sldChg chg="del">
        <pc:chgData name="Matt Wolodarsky" userId="99356ab2-d6c6-4013-9538-a530dfe301a2" providerId="ADAL" clId="{24B7D581-9076-4F5B-93DD-74F8C4F2372D}" dt="2018-08-15T15:00:43.891" v="268" actId="2696"/>
        <pc:sldMkLst>
          <pc:docMk/>
          <pc:sldMk cId="4053077922" sldId="1525"/>
        </pc:sldMkLst>
      </pc:sldChg>
      <pc:sldChg chg="addSp modSp add">
        <pc:chgData name="Matt Wolodarsky" userId="99356ab2-d6c6-4013-9538-a530dfe301a2" providerId="ADAL" clId="{24B7D581-9076-4F5B-93DD-74F8C4F2372D}" dt="2018-08-15T14:40:03.054" v="130" actId="1076"/>
        <pc:sldMkLst>
          <pc:docMk/>
          <pc:sldMk cId="2400588417" sldId="1526"/>
        </pc:sldMkLst>
        <pc:spChg chg="mod">
          <ac:chgData name="Matt Wolodarsky" userId="99356ab2-d6c6-4013-9538-a530dfe301a2" providerId="ADAL" clId="{24B7D581-9076-4F5B-93DD-74F8C4F2372D}" dt="2018-08-15T14:38:57.191" v="111" actId="6549"/>
          <ac:spMkLst>
            <pc:docMk/>
            <pc:sldMk cId="2400588417" sldId="1526"/>
            <ac:spMk id="2" creationId="{00000000-0000-0000-0000-000000000000}"/>
          </ac:spMkLst>
        </pc:spChg>
        <pc:spChg chg="add mod">
          <ac:chgData name="Matt Wolodarsky" userId="99356ab2-d6c6-4013-9538-a530dfe301a2" providerId="ADAL" clId="{24B7D581-9076-4F5B-93DD-74F8C4F2372D}" dt="2018-08-15T14:40:03.054" v="130" actId="1076"/>
          <ac:spMkLst>
            <pc:docMk/>
            <pc:sldMk cId="2400588417" sldId="1526"/>
            <ac:spMk id="3" creationId="{476F1925-7A1A-4CB7-A264-D2664A2DE5C6}"/>
          </ac:spMkLst>
        </pc:spChg>
        <pc:graphicFrameChg chg="modGraphic">
          <ac:chgData name="Matt Wolodarsky" userId="99356ab2-d6c6-4013-9538-a530dfe301a2" providerId="ADAL" clId="{24B7D581-9076-4F5B-93DD-74F8C4F2372D}" dt="2018-08-15T14:38:49.525" v="109" actId="20577"/>
          <ac:graphicFrameMkLst>
            <pc:docMk/>
            <pc:sldMk cId="2400588417" sldId="1526"/>
            <ac:graphicFrameMk id="13" creationId="{00000000-0000-0000-0000-000000000000}"/>
          </ac:graphicFrameMkLst>
        </pc:graphicFrameChg>
      </pc:sldChg>
      <pc:sldChg chg="add del">
        <pc:chgData name="Matt Wolodarsky" userId="99356ab2-d6c6-4013-9538-a530dfe301a2" providerId="ADAL" clId="{24B7D581-9076-4F5B-93DD-74F8C4F2372D}" dt="2018-08-15T14:37:34.742" v="53" actId="2696"/>
        <pc:sldMkLst>
          <pc:docMk/>
          <pc:sldMk cId="3866356907" sldId="1526"/>
        </pc:sldMkLst>
      </pc:sldChg>
      <pc:sldChg chg="addSp modSp add">
        <pc:chgData name="Matt Wolodarsky" userId="99356ab2-d6c6-4013-9538-a530dfe301a2" providerId="ADAL" clId="{24B7D581-9076-4F5B-93DD-74F8C4F2372D}" dt="2018-08-15T14:42:05.547" v="207" actId="20577"/>
        <pc:sldMkLst>
          <pc:docMk/>
          <pc:sldMk cId="3740546910" sldId="1527"/>
        </pc:sldMkLst>
        <pc:spChg chg="mod">
          <ac:chgData name="Matt Wolodarsky" userId="99356ab2-d6c6-4013-9538-a530dfe301a2" providerId="ADAL" clId="{24B7D581-9076-4F5B-93DD-74F8C4F2372D}" dt="2018-08-15T14:42:05.547" v="207" actId="20577"/>
          <ac:spMkLst>
            <pc:docMk/>
            <pc:sldMk cId="3740546910" sldId="1527"/>
            <ac:spMk id="2" creationId="{00000000-0000-0000-0000-000000000000}"/>
          </ac:spMkLst>
        </pc:spChg>
        <pc:spChg chg="add">
          <ac:chgData name="Matt Wolodarsky" userId="99356ab2-d6c6-4013-9538-a530dfe301a2" providerId="ADAL" clId="{24B7D581-9076-4F5B-93DD-74F8C4F2372D}" dt="2018-08-15T14:41:58.659" v="206"/>
          <ac:spMkLst>
            <pc:docMk/>
            <pc:sldMk cId="3740546910" sldId="1527"/>
            <ac:spMk id="15" creationId="{E939ED96-A402-4AD4-8AE5-ED77EB454DFA}"/>
          </ac:spMkLst>
        </pc:spChg>
      </pc:sldChg>
      <pc:sldChg chg="addSp add">
        <pc:chgData name="Matt Wolodarsky" userId="99356ab2-d6c6-4013-9538-a530dfe301a2" providerId="ADAL" clId="{24B7D581-9076-4F5B-93DD-74F8C4F2372D}" dt="2018-08-15T15:00:35.223" v="265"/>
        <pc:sldMkLst>
          <pc:docMk/>
          <pc:sldMk cId="2919252973" sldId="1528"/>
        </pc:sldMkLst>
        <pc:spChg chg="add">
          <ac:chgData name="Matt Wolodarsky" userId="99356ab2-d6c6-4013-9538-a530dfe301a2" providerId="ADAL" clId="{24B7D581-9076-4F5B-93DD-74F8C4F2372D}" dt="2018-08-15T15:00:35.223" v="265"/>
          <ac:spMkLst>
            <pc:docMk/>
            <pc:sldMk cId="2919252973" sldId="1528"/>
            <ac:spMk id="4" creationId="{E73F3E5D-7FE2-44B0-9B0D-B44535EBF88D}"/>
          </ac:spMkLst>
        </pc:spChg>
      </pc:sldChg>
      <pc:sldChg chg="addSp modSp add">
        <pc:chgData name="Matt Wolodarsky" userId="99356ab2-d6c6-4013-9538-a530dfe301a2" providerId="ADAL" clId="{24B7D581-9076-4F5B-93DD-74F8C4F2372D}" dt="2018-08-15T15:07:16.703" v="380" actId="6549"/>
        <pc:sldMkLst>
          <pc:docMk/>
          <pc:sldMk cId="1155223477" sldId="1529"/>
        </pc:sldMkLst>
        <pc:spChg chg="add">
          <ac:chgData name="Matt Wolodarsky" userId="99356ab2-d6c6-4013-9538-a530dfe301a2" providerId="ADAL" clId="{24B7D581-9076-4F5B-93DD-74F8C4F2372D}" dt="2018-08-15T15:05:44.921" v="372"/>
          <ac:spMkLst>
            <pc:docMk/>
            <pc:sldMk cId="1155223477" sldId="1529"/>
            <ac:spMk id="4" creationId="{6756177B-B5C6-4DAE-A111-074EC495368D}"/>
          </ac:spMkLst>
        </pc:spChg>
        <pc:graphicFrameChg chg="modGraphic">
          <ac:chgData name="Matt Wolodarsky" userId="99356ab2-d6c6-4013-9538-a530dfe301a2" providerId="ADAL" clId="{24B7D581-9076-4F5B-93DD-74F8C4F2372D}" dt="2018-08-15T15:07:16.703" v="380" actId="6549"/>
          <ac:graphicFrameMkLst>
            <pc:docMk/>
            <pc:sldMk cId="1155223477" sldId="1529"/>
            <ac:graphicFrameMk id="3" creationId="{00000000-0000-0000-0000-000000000000}"/>
          </ac:graphicFrameMkLst>
        </pc:graphicFrameChg>
      </pc:sldChg>
      <pc:sldMasterChg chg="delSldLayout modSldLayout">
        <pc:chgData name="Matt Wolodarsky" userId="99356ab2-d6c6-4013-9538-a530dfe301a2" providerId="ADAL" clId="{24B7D581-9076-4F5B-93DD-74F8C4F2372D}" dt="2018-08-15T14:36:28.301" v="31" actId="478"/>
        <pc:sldMasterMkLst>
          <pc:docMk/>
          <pc:sldMasterMk cId="3588427678" sldId="2147484229"/>
        </pc:sldMasterMkLst>
        <pc:sldLayoutChg chg="delSp">
          <pc:chgData name="Matt Wolodarsky" userId="99356ab2-d6c6-4013-9538-a530dfe301a2" providerId="ADAL" clId="{24B7D581-9076-4F5B-93DD-74F8C4F2372D}" dt="2018-08-15T14:36:28.301" v="31" actId="478"/>
          <pc:sldLayoutMkLst>
            <pc:docMk/>
            <pc:sldMasterMk cId="3588427678" sldId="2147484229"/>
            <pc:sldLayoutMk cId="2189335521" sldId="2147484247"/>
          </pc:sldLayoutMkLst>
          <pc:picChg chg="del">
            <ac:chgData name="Matt Wolodarsky" userId="99356ab2-d6c6-4013-9538-a530dfe301a2" providerId="ADAL" clId="{24B7D581-9076-4F5B-93DD-74F8C4F2372D}" dt="2018-08-15T14:36:27.307" v="30" actId="478"/>
            <ac:picMkLst>
              <pc:docMk/>
              <pc:sldMasterMk cId="3588427678" sldId="2147484229"/>
              <pc:sldLayoutMk cId="2189335521" sldId="2147484247"/>
              <ac:picMk id="3" creationId="{3852273B-62B3-4D5B-A43F-BC8B7B067164}"/>
            </ac:picMkLst>
          </pc:picChg>
          <pc:picChg chg="del">
            <ac:chgData name="Matt Wolodarsky" userId="99356ab2-d6c6-4013-9538-a530dfe301a2" providerId="ADAL" clId="{24B7D581-9076-4F5B-93DD-74F8C4F2372D}" dt="2018-08-15T14:36:28.301" v="31" actId="478"/>
            <ac:picMkLst>
              <pc:docMk/>
              <pc:sldMasterMk cId="3588427678" sldId="2147484229"/>
              <pc:sldLayoutMk cId="2189335521" sldId="2147484247"/>
              <ac:picMk id="4" creationId="{3E4E2D55-5056-4859-9821-89EAE83224EF}"/>
            </ac:picMkLst>
          </pc:picChg>
        </pc:sldLayoutChg>
        <pc:sldLayoutChg chg="del">
          <pc:chgData name="Matt Wolodarsky" userId="99356ab2-d6c6-4013-9538-a530dfe301a2" providerId="ADAL" clId="{24B7D581-9076-4F5B-93DD-74F8C4F2372D}" dt="2018-08-15T14:35:33.794" v="23" actId="2696"/>
          <pc:sldLayoutMkLst>
            <pc:docMk/>
            <pc:sldMasterMk cId="3588427678" sldId="2147484229"/>
            <pc:sldLayoutMk cId="3741243235" sldId="2147484515"/>
          </pc:sldLayoutMkLst>
        </pc:sldLayoutChg>
        <pc:sldLayoutChg chg="del">
          <pc:chgData name="Matt Wolodarsky" userId="99356ab2-d6c6-4013-9538-a530dfe301a2" providerId="ADAL" clId="{24B7D581-9076-4F5B-93DD-74F8C4F2372D}" dt="2018-08-15T14:35:37.269" v="28" actId="2696"/>
          <pc:sldLayoutMkLst>
            <pc:docMk/>
            <pc:sldMasterMk cId="3588427678" sldId="2147484229"/>
            <pc:sldLayoutMk cId="2028675396" sldId="2147484516"/>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Footer Placeholder 4"/>
          <p:cNvSpPr>
            <a:spLocks noGrp="1"/>
          </p:cNvSpPr>
          <p:nvPr>
            <p:ph type="ftr" sz="quarter" idx="11"/>
          </p:nvPr>
        </p:nvSpPr>
        <p:spPr/>
        <p:txBody>
          <a:bodyPr/>
          <a:lstStyle/>
          <a:p>
            <a:pPr defTabSz="914099" eaLnBrk="0" hangingPunct="0"/>
            <a:r>
              <a:rPr lang="en-US" sz="400">
                <a:gradFill>
                  <a:gsLst>
                    <a:gs pos="0">
                      <a:prstClr val="black"/>
                    </a:gs>
                    <a:gs pos="100000">
                      <a:prstClr val="black"/>
                    </a:gs>
                  </a:gsLst>
                  <a:lin ang="5400000" scaled="0"/>
                </a:gradFill>
                <a:latin typeface="Segoe UI" pitchFamily="34" charset="0"/>
                <a:ea typeface="Segoe UI" pitchFamily="34" charset="0"/>
                <a:cs typeface="Segoe UI" pitchFamily="34" charset="0"/>
              </a:rPr>
              <a:t>© Microsoft Corporation. All rights reserved. MICROSOFT MAKES NO WARRANTIES, EXPRESS, IMPLIED OR STATUTORY, AS TO THE INFORMATION IN THIS PRESENTATION.</a:t>
            </a:r>
          </a:p>
        </p:txBody>
      </p:sp>
      <p:sp>
        <p:nvSpPr>
          <p:cNvPr id="6" name="Date Placeholder 5"/>
          <p:cNvSpPr>
            <a:spLocks noGrp="1"/>
          </p:cNvSpPr>
          <p:nvPr>
            <p:ph type="dt" idx="12"/>
          </p:nvPr>
        </p:nvSpPr>
        <p:spPr/>
        <p:txBody>
          <a:bodyPr/>
          <a:lstStyle/>
          <a:p>
            <a:fld id="{EFE13E35-98FA-43E7-9827-24FFDECD3DCE}" type="datetime8">
              <a:rPr lang="en-US" smtClean="0"/>
              <a:t>8/15/2018 10:34 AM</a:t>
            </a:fld>
            <a:endParaRPr lang="en-US"/>
          </a:p>
        </p:txBody>
      </p:sp>
      <p:sp>
        <p:nvSpPr>
          <p:cNvPr id="7" name="Slide Number Placeholder 6"/>
          <p:cNvSpPr>
            <a:spLocks noGrp="1"/>
          </p:cNvSpPr>
          <p:nvPr>
            <p:ph type="sldNum" sz="quarter" idx="13"/>
          </p:nvPr>
        </p:nvSpPr>
        <p:spPr/>
        <p:txBody>
          <a:bodyPr/>
          <a:lstStyle/>
          <a:p>
            <a:fld id="{B4008EB6-D09E-4580-8CD6-DDB14511944F}" type="slidenum">
              <a:rPr lang="en-US" smtClean="0"/>
              <a:pPr/>
              <a:t>1</a:t>
            </a:fld>
            <a:endParaRPr lang="en-US"/>
          </a:p>
        </p:txBody>
      </p:sp>
    </p:spTree>
    <p:extLst>
      <p:ext uri="{BB962C8B-B14F-4D97-AF65-F5344CB8AC3E}">
        <p14:creationId xmlns:p14="http://schemas.microsoft.com/office/powerpoint/2010/main" val="14674093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4008EB6-D09E-4580-8CD6-DDB14511944F}" type="slidenum">
              <a:rPr kumimoji="0" lang="en-US" sz="1800" b="0" i="0" u="none" strike="noStrike" kern="0" cap="none" spc="0" normalizeH="0" baseline="0" noProof="0" smtClean="0">
                <a:ln>
                  <a:noFill/>
                </a:ln>
                <a:solidFill>
                  <a:sysClr val="windowText" lastClr="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800" b="0" i="0" u="none" strike="noStrike" kern="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val="42309003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marL="582359" marR="0" lvl="0" indent="0" algn="l" defTabSz="931467" rtl="0" eaLnBrk="0" fontAlgn="auto" latinLnBrk="0" hangingPunct="0">
              <a:lnSpc>
                <a:spcPct val="100000"/>
              </a:lnSpc>
              <a:spcBef>
                <a:spcPts val="0"/>
              </a:spcBef>
              <a:spcAft>
                <a:spcPts val="0"/>
              </a:spcAft>
              <a:buClrTx/>
              <a:buSzTx/>
              <a:buFontTx/>
              <a:buNone/>
              <a:tabLst/>
              <a:defRPr/>
            </a:pPr>
            <a:r>
              <a:rPr kumimoji="0" lang="en-US" sz="400" b="0" i="0" u="none" strike="noStrike" kern="1200" cap="none" spc="0" normalizeH="0" baseline="0" noProof="0" dirty="0">
                <a:ln>
                  <a:noFill/>
                </a:ln>
                <a:gradFill>
                  <a:gsLst>
                    <a:gs pos="0">
                      <a:prstClr val="black"/>
                    </a:gs>
                    <a:gs pos="100000">
                      <a:prstClr val="black"/>
                    </a:gs>
                  </a:gsLst>
                  <a:lin ang="5400000" scaled="0"/>
                </a:gradFill>
                <a:effectLst/>
                <a:uLnTx/>
                <a:uFillTx/>
                <a:latin typeface="Segoe UI" pitchFamily="34" charset="0"/>
                <a:ea typeface="Segoe UI" pitchFamily="34" charset="0"/>
                <a:cs typeface="Segoe UI" pitchFamily="34" charset="0"/>
              </a:rPr>
              <a:t>© 2014 Microsoft Corporation. All rights reserved. Microsoft, Windows,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
        <p:nvSpPr>
          <p:cNvPr id="5" name="Date Placeholder 4"/>
          <p:cNvSpPr>
            <a:spLocks noGrp="1"/>
          </p:cNvSpPr>
          <p:nvPr>
            <p:ph type="dt" idx="11"/>
          </p:nvPr>
        </p:nvSpPr>
        <p:spPr/>
        <p:txBody>
          <a:bodyPr/>
          <a:lstStyle/>
          <a:p>
            <a:pPr marL="0" marR="0" lvl="0" indent="0" algn="r" defTabSz="932742" rtl="0" eaLnBrk="1" fontAlgn="auto" latinLnBrk="0" hangingPunct="1">
              <a:lnSpc>
                <a:spcPct val="100000"/>
              </a:lnSpc>
              <a:spcBef>
                <a:spcPts val="0"/>
              </a:spcBef>
              <a:spcAft>
                <a:spcPts val="0"/>
              </a:spcAft>
              <a:buClrTx/>
              <a:buSzTx/>
              <a:buFontTx/>
              <a:buNone/>
              <a:tabLst/>
              <a:defRPr/>
            </a:pPr>
            <a:fld id="{E74353ED-ACB2-44BF-A903-985B0AF962B7}" type="datetime1">
              <a:rPr kumimoji="0" lang="en-US" sz="1200" b="0" i="0" u="none" strike="noStrike" kern="1200" cap="none" spc="0" normalizeH="0" baseline="0" noProof="0" smtClean="0">
                <a:ln>
                  <a:noFill/>
                </a:ln>
                <a:solidFill>
                  <a:prstClr val="black"/>
                </a:solidFill>
                <a:effectLst/>
                <a:uLnTx/>
                <a:uFillTx/>
                <a:latin typeface="Segoe UI" pitchFamily="34" charset="0"/>
                <a:ea typeface="+mn-ea"/>
                <a:cs typeface="+mn-cs"/>
              </a:rPr>
              <a:pPr marL="0" marR="0" lvl="0" indent="0" algn="r" defTabSz="932742" rtl="0" eaLnBrk="1" fontAlgn="auto" latinLnBrk="0" hangingPunct="1">
                <a:lnSpc>
                  <a:spcPct val="100000"/>
                </a:lnSpc>
                <a:spcBef>
                  <a:spcPts val="0"/>
                </a:spcBef>
                <a:spcAft>
                  <a:spcPts val="0"/>
                </a:spcAft>
                <a:buClrTx/>
                <a:buSzTx/>
                <a:buFontTx/>
                <a:buNone/>
                <a:tabLst/>
                <a:defRPr/>
              </a:pPr>
              <a:t>8/15/2018</a:t>
            </a:fld>
            <a:endParaRPr kumimoji="0" lang="en-US" sz="1200" b="0" i="0" u="none" strike="noStrike" kern="1200" cap="none" spc="0" normalizeH="0" baseline="0" noProof="0" dirty="0">
              <a:ln>
                <a:noFill/>
              </a:ln>
              <a:solidFill>
                <a:prstClr val="black"/>
              </a:solidFill>
              <a:effectLst/>
              <a:uLnTx/>
              <a:uFillTx/>
              <a:latin typeface="Segoe UI" pitchFamily="34" charset="0"/>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32742" rtl="0" eaLnBrk="1" fontAlgn="auto" latinLnBrk="0" hangingPunct="1">
              <a:lnSpc>
                <a:spcPct val="100000"/>
              </a:lnSpc>
              <a:spcBef>
                <a:spcPts val="0"/>
              </a:spcBef>
              <a:spcAft>
                <a:spcPts val="0"/>
              </a:spcAft>
              <a:buClrTx/>
              <a:buSzTx/>
              <a:buFontTx/>
              <a:buNone/>
              <a:tabLst/>
              <a:defRPr/>
            </a:pPr>
            <a:fld id="{B4008EB6-D09E-4580-8CD6-DDB14511944F}" type="slidenum">
              <a:rPr kumimoji="0" lang="en-US" sz="1200" b="0" i="0" u="none" strike="noStrike" kern="1200" cap="none" spc="0" normalizeH="0" baseline="0" noProof="0" smtClean="0">
                <a:ln>
                  <a:noFill/>
                </a:ln>
                <a:solidFill>
                  <a:prstClr val="black"/>
                </a:solidFill>
                <a:effectLst/>
                <a:uLnTx/>
                <a:uFillTx/>
                <a:latin typeface="Segoe UI" pitchFamily="34" charset="0"/>
                <a:ea typeface="+mn-ea"/>
                <a:cs typeface="+mn-cs"/>
              </a:rPr>
              <a:pPr marL="0" marR="0" lvl="0" indent="0" algn="r" defTabSz="932742"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Segoe UI" pitchFamily="34" charset="0"/>
              <a:ea typeface="+mn-ea"/>
              <a:cs typeface="+mn-cs"/>
            </a:endParaRPr>
          </a:p>
        </p:txBody>
      </p:sp>
    </p:spTree>
    <p:extLst>
      <p:ext uri="{BB962C8B-B14F-4D97-AF65-F5344CB8AC3E}">
        <p14:creationId xmlns:p14="http://schemas.microsoft.com/office/powerpoint/2010/main" val="12104860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marL="582359" marR="0" lvl="0" indent="0" algn="l" defTabSz="931467" rtl="0" eaLnBrk="0" fontAlgn="auto" latinLnBrk="0" hangingPunct="0">
              <a:lnSpc>
                <a:spcPct val="100000"/>
              </a:lnSpc>
              <a:spcBef>
                <a:spcPts val="0"/>
              </a:spcBef>
              <a:spcAft>
                <a:spcPts val="0"/>
              </a:spcAft>
              <a:buClrTx/>
              <a:buSzTx/>
              <a:buFontTx/>
              <a:buNone/>
              <a:tabLst/>
              <a:defRPr/>
            </a:pPr>
            <a:r>
              <a:rPr kumimoji="0" lang="en-US" sz="400" b="0" i="0" u="none" strike="noStrike" kern="1200" cap="none" spc="0" normalizeH="0" baseline="0" noProof="0" dirty="0">
                <a:ln>
                  <a:noFill/>
                </a:ln>
                <a:gradFill>
                  <a:gsLst>
                    <a:gs pos="0">
                      <a:prstClr val="black"/>
                    </a:gs>
                    <a:gs pos="100000">
                      <a:prstClr val="black"/>
                    </a:gs>
                  </a:gsLst>
                  <a:lin ang="5400000" scaled="0"/>
                </a:gradFill>
                <a:effectLst/>
                <a:uLnTx/>
                <a:uFillTx/>
                <a:latin typeface="Segoe UI" pitchFamily="34" charset="0"/>
                <a:ea typeface="Segoe UI" pitchFamily="34" charset="0"/>
                <a:cs typeface="Segoe UI" pitchFamily="34" charset="0"/>
              </a:rPr>
              <a:t>© 2014 Microsoft Corporation. All rights reserved. Microsoft, Windows,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
        <p:nvSpPr>
          <p:cNvPr id="5" name="Date Placeholder 4"/>
          <p:cNvSpPr>
            <a:spLocks noGrp="1"/>
          </p:cNvSpPr>
          <p:nvPr>
            <p:ph type="dt" idx="11"/>
          </p:nvPr>
        </p:nvSpPr>
        <p:spPr/>
        <p:txBody>
          <a:bodyPr/>
          <a:lstStyle/>
          <a:p>
            <a:pPr marL="0" marR="0" lvl="0" indent="0" algn="r" defTabSz="932742" rtl="0" eaLnBrk="1" fontAlgn="auto" latinLnBrk="0" hangingPunct="1">
              <a:lnSpc>
                <a:spcPct val="100000"/>
              </a:lnSpc>
              <a:spcBef>
                <a:spcPts val="0"/>
              </a:spcBef>
              <a:spcAft>
                <a:spcPts val="0"/>
              </a:spcAft>
              <a:buClrTx/>
              <a:buSzTx/>
              <a:buFontTx/>
              <a:buNone/>
              <a:tabLst/>
              <a:defRPr/>
            </a:pPr>
            <a:fld id="{E74353ED-ACB2-44BF-A903-985B0AF962B7}" type="datetime1">
              <a:rPr kumimoji="0" lang="en-US" sz="1200" b="0" i="0" u="none" strike="noStrike" kern="1200" cap="none" spc="0" normalizeH="0" baseline="0" noProof="0" smtClean="0">
                <a:ln>
                  <a:noFill/>
                </a:ln>
                <a:solidFill>
                  <a:prstClr val="black"/>
                </a:solidFill>
                <a:effectLst/>
                <a:uLnTx/>
                <a:uFillTx/>
                <a:latin typeface="Segoe UI" pitchFamily="34" charset="0"/>
                <a:ea typeface="+mn-ea"/>
                <a:cs typeface="+mn-cs"/>
              </a:rPr>
              <a:pPr marL="0" marR="0" lvl="0" indent="0" algn="r" defTabSz="932742" rtl="0" eaLnBrk="1" fontAlgn="auto" latinLnBrk="0" hangingPunct="1">
                <a:lnSpc>
                  <a:spcPct val="100000"/>
                </a:lnSpc>
                <a:spcBef>
                  <a:spcPts val="0"/>
                </a:spcBef>
                <a:spcAft>
                  <a:spcPts val="0"/>
                </a:spcAft>
                <a:buClrTx/>
                <a:buSzTx/>
                <a:buFontTx/>
                <a:buNone/>
                <a:tabLst/>
                <a:defRPr/>
              </a:pPr>
              <a:t>8/15/2018</a:t>
            </a:fld>
            <a:endParaRPr kumimoji="0" lang="en-US" sz="1200" b="0" i="0" u="none" strike="noStrike" kern="1200" cap="none" spc="0" normalizeH="0" baseline="0" noProof="0" dirty="0">
              <a:ln>
                <a:noFill/>
              </a:ln>
              <a:solidFill>
                <a:prstClr val="black"/>
              </a:solidFill>
              <a:effectLst/>
              <a:uLnTx/>
              <a:uFillTx/>
              <a:latin typeface="Segoe UI" pitchFamily="34" charset="0"/>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32742" rtl="0" eaLnBrk="1" fontAlgn="auto" latinLnBrk="0" hangingPunct="1">
              <a:lnSpc>
                <a:spcPct val="100000"/>
              </a:lnSpc>
              <a:spcBef>
                <a:spcPts val="0"/>
              </a:spcBef>
              <a:spcAft>
                <a:spcPts val="0"/>
              </a:spcAft>
              <a:buClrTx/>
              <a:buSzTx/>
              <a:buFontTx/>
              <a:buNone/>
              <a:tabLst/>
              <a:defRPr/>
            </a:pPr>
            <a:fld id="{B4008EB6-D09E-4580-8CD6-DDB14511944F}" type="slidenum">
              <a:rPr kumimoji="0" lang="en-US" sz="1200" b="0" i="0" u="none" strike="noStrike" kern="1200" cap="none" spc="0" normalizeH="0" baseline="0" noProof="0" smtClean="0">
                <a:ln>
                  <a:noFill/>
                </a:ln>
                <a:solidFill>
                  <a:prstClr val="black"/>
                </a:solidFill>
                <a:effectLst/>
                <a:uLnTx/>
                <a:uFillTx/>
                <a:latin typeface="Segoe UI" pitchFamily="34" charset="0"/>
                <a:ea typeface="+mn-ea"/>
                <a:cs typeface="+mn-cs"/>
              </a:rPr>
              <a:pPr marL="0" marR="0" lvl="0" indent="0" algn="r" defTabSz="932742"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Segoe UI" pitchFamily="34" charset="0"/>
              <a:ea typeface="+mn-ea"/>
              <a:cs typeface="+mn-cs"/>
            </a:endParaRPr>
          </a:p>
        </p:txBody>
      </p:sp>
    </p:spTree>
    <p:extLst>
      <p:ext uri="{BB962C8B-B14F-4D97-AF65-F5344CB8AC3E}">
        <p14:creationId xmlns:p14="http://schemas.microsoft.com/office/powerpoint/2010/main" val="26152015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marL="582359" marR="0" lvl="0" indent="0" algn="l" defTabSz="931467" rtl="0" eaLnBrk="0" fontAlgn="auto" latinLnBrk="0" hangingPunct="0">
              <a:lnSpc>
                <a:spcPct val="100000"/>
              </a:lnSpc>
              <a:spcBef>
                <a:spcPts val="0"/>
              </a:spcBef>
              <a:spcAft>
                <a:spcPts val="0"/>
              </a:spcAft>
              <a:buClrTx/>
              <a:buSzTx/>
              <a:buFontTx/>
              <a:buNone/>
              <a:tabLst/>
              <a:defRPr/>
            </a:pPr>
            <a:r>
              <a:rPr kumimoji="0" lang="en-US" sz="400" b="0" i="0" u="none" strike="noStrike" kern="1200" cap="none" spc="0" normalizeH="0" baseline="0" noProof="0" dirty="0">
                <a:ln>
                  <a:noFill/>
                </a:ln>
                <a:gradFill>
                  <a:gsLst>
                    <a:gs pos="0">
                      <a:prstClr val="black"/>
                    </a:gs>
                    <a:gs pos="100000">
                      <a:prstClr val="black"/>
                    </a:gs>
                  </a:gsLst>
                  <a:lin ang="5400000" scaled="0"/>
                </a:gradFill>
                <a:effectLst/>
                <a:uLnTx/>
                <a:uFillTx/>
                <a:latin typeface="Segoe UI" pitchFamily="34" charset="0"/>
                <a:ea typeface="Segoe UI" pitchFamily="34" charset="0"/>
                <a:cs typeface="Segoe UI" pitchFamily="34" charset="0"/>
              </a:rPr>
              <a:t>© 2014 Microsoft Corporation. All rights reserved. Microsoft, Windows,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
        <p:nvSpPr>
          <p:cNvPr id="5" name="Date Placeholder 4"/>
          <p:cNvSpPr>
            <a:spLocks noGrp="1"/>
          </p:cNvSpPr>
          <p:nvPr>
            <p:ph type="dt" idx="11"/>
          </p:nvPr>
        </p:nvSpPr>
        <p:spPr/>
        <p:txBody>
          <a:bodyPr/>
          <a:lstStyle/>
          <a:p>
            <a:pPr marL="0" marR="0" lvl="0" indent="0" algn="r" defTabSz="932742" rtl="0" eaLnBrk="1" fontAlgn="auto" latinLnBrk="0" hangingPunct="1">
              <a:lnSpc>
                <a:spcPct val="100000"/>
              </a:lnSpc>
              <a:spcBef>
                <a:spcPts val="0"/>
              </a:spcBef>
              <a:spcAft>
                <a:spcPts val="0"/>
              </a:spcAft>
              <a:buClrTx/>
              <a:buSzTx/>
              <a:buFontTx/>
              <a:buNone/>
              <a:tabLst/>
              <a:defRPr/>
            </a:pPr>
            <a:fld id="{E74353ED-ACB2-44BF-A903-985B0AF962B7}" type="datetime1">
              <a:rPr kumimoji="0" lang="en-US" sz="1200" b="0" i="0" u="none" strike="noStrike" kern="1200" cap="none" spc="0" normalizeH="0" baseline="0" noProof="0" smtClean="0">
                <a:ln>
                  <a:noFill/>
                </a:ln>
                <a:solidFill>
                  <a:prstClr val="black"/>
                </a:solidFill>
                <a:effectLst/>
                <a:uLnTx/>
                <a:uFillTx/>
                <a:latin typeface="Segoe UI" pitchFamily="34" charset="0"/>
                <a:ea typeface="+mn-ea"/>
                <a:cs typeface="+mn-cs"/>
              </a:rPr>
              <a:pPr marL="0" marR="0" lvl="0" indent="0" algn="r" defTabSz="932742" rtl="0" eaLnBrk="1" fontAlgn="auto" latinLnBrk="0" hangingPunct="1">
                <a:lnSpc>
                  <a:spcPct val="100000"/>
                </a:lnSpc>
                <a:spcBef>
                  <a:spcPts val="0"/>
                </a:spcBef>
                <a:spcAft>
                  <a:spcPts val="0"/>
                </a:spcAft>
                <a:buClrTx/>
                <a:buSzTx/>
                <a:buFontTx/>
                <a:buNone/>
                <a:tabLst/>
                <a:defRPr/>
              </a:pPr>
              <a:t>8/15/2018</a:t>
            </a:fld>
            <a:endParaRPr kumimoji="0" lang="en-US" sz="1200" b="0" i="0" u="none" strike="noStrike" kern="1200" cap="none" spc="0" normalizeH="0" baseline="0" noProof="0" dirty="0">
              <a:ln>
                <a:noFill/>
              </a:ln>
              <a:solidFill>
                <a:prstClr val="black"/>
              </a:solidFill>
              <a:effectLst/>
              <a:uLnTx/>
              <a:uFillTx/>
              <a:latin typeface="Segoe UI" pitchFamily="34" charset="0"/>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32742" rtl="0" eaLnBrk="1" fontAlgn="auto" latinLnBrk="0" hangingPunct="1">
              <a:lnSpc>
                <a:spcPct val="100000"/>
              </a:lnSpc>
              <a:spcBef>
                <a:spcPts val="0"/>
              </a:spcBef>
              <a:spcAft>
                <a:spcPts val="0"/>
              </a:spcAft>
              <a:buClrTx/>
              <a:buSzTx/>
              <a:buFontTx/>
              <a:buNone/>
              <a:tabLst/>
              <a:defRPr/>
            </a:pPr>
            <a:fld id="{B4008EB6-D09E-4580-8CD6-DDB14511944F}" type="slidenum">
              <a:rPr kumimoji="0" lang="en-US" sz="1200" b="0" i="0" u="none" strike="noStrike" kern="1200" cap="none" spc="0" normalizeH="0" baseline="0" noProof="0" smtClean="0">
                <a:ln>
                  <a:noFill/>
                </a:ln>
                <a:solidFill>
                  <a:prstClr val="black"/>
                </a:solidFill>
                <a:effectLst/>
                <a:uLnTx/>
                <a:uFillTx/>
                <a:latin typeface="Segoe UI" pitchFamily="34" charset="0"/>
                <a:ea typeface="+mn-ea"/>
                <a:cs typeface="+mn-cs"/>
              </a:rPr>
              <a:pPr marL="0" marR="0" lvl="0" indent="0" algn="r" defTabSz="932742"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Segoe UI" pitchFamily="34" charset="0"/>
              <a:ea typeface="+mn-ea"/>
              <a:cs typeface="+mn-cs"/>
            </a:endParaRPr>
          </a:p>
        </p:txBody>
      </p:sp>
    </p:spTree>
    <p:extLst>
      <p:ext uri="{BB962C8B-B14F-4D97-AF65-F5344CB8AC3E}">
        <p14:creationId xmlns:p14="http://schemas.microsoft.com/office/powerpoint/2010/main" val="25170978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marL="582359" marR="0" lvl="0" indent="0" algn="l" defTabSz="931467" rtl="0" eaLnBrk="0" fontAlgn="auto" latinLnBrk="0" hangingPunct="0">
              <a:lnSpc>
                <a:spcPct val="100000"/>
              </a:lnSpc>
              <a:spcBef>
                <a:spcPts val="0"/>
              </a:spcBef>
              <a:spcAft>
                <a:spcPts val="0"/>
              </a:spcAft>
              <a:buClrTx/>
              <a:buSzTx/>
              <a:buFontTx/>
              <a:buNone/>
              <a:tabLst/>
              <a:defRPr/>
            </a:pPr>
            <a:r>
              <a:rPr kumimoji="0" lang="en-US" sz="400" b="0" i="0" u="none" strike="noStrike" kern="1200" cap="none" spc="0" normalizeH="0" baseline="0" noProof="0" dirty="0">
                <a:ln>
                  <a:noFill/>
                </a:ln>
                <a:gradFill>
                  <a:gsLst>
                    <a:gs pos="0">
                      <a:prstClr val="black"/>
                    </a:gs>
                    <a:gs pos="100000">
                      <a:prstClr val="black"/>
                    </a:gs>
                  </a:gsLst>
                  <a:lin ang="5400000" scaled="0"/>
                </a:gradFill>
                <a:effectLst/>
                <a:uLnTx/>
                <a:uFillTx/>
                <a:latin typeface="Segoe UI" pitchFamily="34" charset="0"/>
                <a:ea typeface="Segoe UI" pitchFamily="34" charset="0"/>
                <a:cs typeface="Segoe UI" pitchFamily="34" charset="0"/>
              </a:rPr>
              <a:t>© 2014 Microsoft Corporation. All rights reserved. Microsoft, Windows,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
        <p:nvSpPr>
          <p:cNvPr id="5" name="Date Placeholder 4"/>
          <p:cNvSpPr>
            <a:spLocks noGrp="1"/>
          </p:cNvSpPr>
          <p:nvPr>
            <p:ph type="dt" idx="11"/>
          </p:nvPr>
        </p:nvSpPr>
        <p:spPr/>
        <p:txBody>
          <a:bodyPr/>
          <a:lstStyle/>
          <a:p>
            <a:pPr marL="0" marR="0" lvl="0" indent="0" algn="r" defTabSz="932742" rtl="0" eaLnBrk="1" fontAlgn="auto" latinLnBrk="0" hangingPunct="1">
              <a:lnSpc>
                <a:spcPct val="100000"/>
              </a:lnSpc>
              <a:spcBef>
                <a:spcPts val="0"/>
              </a:spcBef>
              <a:spcAft>
                <a:spcPts val="0"/>
              </a:spcAft>
              <a:buClrTx/>
              <a:buSzTx/>
              <a:buFontTx/>
              <a:buNone/>
              <a:tabLst/>
              <a:defRPr/>
            </a:pPr>
            <a:fld id="{E74353ED-ACB2-44BF-A903-985B0AF962B7}" type="datetime1">
              <a:rPr kumimoji="0" lang="en-US" sz="1200" b="0" i="0" u="none" strike="noStrike" kern="1200" cap="none" spc="0" normalizeH="0" baseline="0" noProof="0" smtClean="0">
                <a:ln>
                  <a:noFill/>
                </a:ln>
                <a:solidFill>
                  <a:prstClr val="black"/>
                </a:solidFill>
                <a:effectLst/>
                <a:uLnTx/>
                <a:uFillTx/>
                <a:latin typeface="Segoe UI" pitchFamily="34" charset="0"/>
                <a:ea typeface="+mn-ea"/>
                <a:cs typeface="+mn-cs"/>
              </a:rPr>
              <a:pPr marL="0" marR="0" lvl="0" indent="0" algn="r" defTabSz="932742" rtl="0" eaLnBrk="1" fontAlgn="auto" latinLnBrk="0" hangingPunct="1">
                <a:lnSpc>
                  <a:spcPct val="100000"/>
                </a:lnSpc>
                <a:spcBef>
                  <a:spcPts val="0"/>
                </a:spcBef>
                <a:spcAft>
                  <a:spcPts val="0"/>
                </a:spcAft>
                <a:buClrTx/>
                <a:buSzTx/>
                <a:buFontTx/>
                <a:buNone/>
                <a:tabLst/>
                <a:defRPr/>
              </a:pPr>
              <a:t>8/15/2018</a:t>
            </a:fld>
            <a:endParaRPr kumimoji="0" lang="en-US" sz="1200" b="0" i="0" u="none" strike="noStrike" kern="1200" cap="none" spc="0" normalizeH="0" baseline="0" noProof="0" dirty="0">
              <a:ln>
                <a:noFill/>
              </a:ln>
              <a:solidFill>
                <a:prstClr val="black"/>
              </a:solidFill>
              <a:effectLst/>
              <a:uLnTx/>
              <a:uFillTx/>
              <a:latin typeface="Segoe UI" pitchFamily="34" charset="0"/>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32742" rtl="0" eaLnBrk="1" fontAlgn="auto" latinLnBrk="0" hangingPunct="1">
              <a:lnSpc>
                <a:spcPct val="100000"/>
              </a:lnSpc>
              <a:spcBef>
                <a:spcPts val="0"/>
              </a:spcBef>
              <a:spcAft>
                <a:spcPts val="0"/>
              </a:spcAft>
              <a:buClrTx/>
              <a:buSzTx/>
              <a:buFontTx/>
              <a:buNone/>
              <a:tabLst/>
              <a:defRPr/>
            </a:pPr>
            <a:fld id="{B4008EB6-D09E-4580-8CD6-DDB14511944F}" type="slidenum">
              <a:rPr kumimoji="0" lang="en-US" sz="1200" b="0" i="0" u="none" strike="noStrike" kern="1200" cap="none" spc="0" normalizeH="0" baseline="0" noProof="0" smtClean="0">
                <a:ln>
                  <a:noFill/>
                </a:ln>
                <a:solidFill>
                  <a:prstClr val="black"/>
                </a:solidFill>
                <a:effectLst/>
                <a:uLnTx/>
                <a:uFillTx/>
                <a:latin typeface="Segoe UI" pitchFamily="34" charset="0"/>
                <a:ea typeface="+mn-ea"/>
                <a:cs typeface="+mn-cs"/>
              </a:rPr>
              <a:pPr marL="0" marR="0" lvl="0" indent="0" algn="r" defTabSz="932742"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Segoe UI" pitchFamily="34" charset="0"/>
              <a:ea typeface="+mn-ea"/>
              <a:cs typeface="+mn-cs"/>
            </a:endParaRPr>
          </a:p>
        </p:txBody>
      </p:sp>
    </p:spTree>
    <p:extLst>
      <p:ext uri="{BB962C8B-B14F-4D97-AF65-F5344CB8AC3E}">
        <p14:creationId xmlns:p14="http://schemas.microsoft.com/office/powerpoint/2010/main" val="19170243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jpg"/><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jpg"/><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Walkin (event name)">
    <p:bg>
      <p:bgPr>
        <a:solidFill>
          <a:schemeClr val="accent1"/>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274702" y="1211264"/>
            <a:ext cx="9143936" cy="1828800"/>
          </a:xfrm>
          <a:noFill/>
        </p:spPr>
        <p:txBody>
          <a:bodyPr lIns="146304" tIns="91440" rIns="146304" bIns="91440" anchor="b" anchorCtr="0"/>
          <a:lstStyle>
            <a:lvl1pPr>
              <a:defRPr sz="5400" spc="-100" baseline="0">
                <a:gradFill>
                  <a:gsLst>
                    <a:gs pos="62564">
                      <a:schemeClr val="tx1"/>
                    </a:gs>
                    <a:gs pos="55000">
                      <a:schemeClr val="tx1"/>
                    </a:gs>
                  </a:gsLst>
                  <a:lin ang="5400000" scaled="0"/>
                </a:gradFill>
              </a:defRPr>
            </a:lvl1pPr>
          </a:lstStyle>
          <a:p>
            <a:r>
              <a:rPr lang="en-US"/>
              <a:t>Event name</a:t>
            </a:r>
          </a:p>
        </p:txBody>
      </p:sp>
      <p:sp>
        <p:nvSpPr>
          <p:cNvPr id="5" name="Text Placeholder 4"/>
          <p:cNvSpPr>
            <a:spLocks noGrp="1"/>
          </p:cNvSpPr>
          <p:nvPr>
            <p:ph type="body" sz="quarter" idx="12" hasCustomPrompt="1"/>
          </p:nvPr>
        </p:nvSpPr>
        <p:spPr>
          <a:xfrm>
            <a:off x="274701" y="3040063"/>
            <a:ext cx="9143937" cy="730183"/>
          </a:xfrm>
          <a:noFill/>
        </p:spPr>
        <p:txBody>
          <a:bodyPr lIns="164592" tIns="109728" rIns="164592" bIns="109728">
            <a:noAutofit/>
          </a:bodyPr>
          <a:lstStyle>
            <a:lvl1pPr marL="0" indent="0">
              <a:spcBef>
                <a:spcPts val="0"/>
              </a:spcBef>
              <a:buNone/>
              <a:defRPr sz="3200" spc="0" baseline="0">
                <a:gradFill>
                  <a:gsLst>
                    <a:gs pos="91000">
                      <a:schemeClr val="tx1"/>
                    </a:gs>
                    <a:gs pos="0">
                      <a:schemeClr val="tx1"/>
                    </a:gs>
                  </a:gsLst>
                  <a:lin ang="5400000" scaled="0"/>
                </a:gradFill>
                <a:latin typeface="+mn-lt"/>
              </a:defRPr>
            </a:lvl1pPr>
          </a:lstStyle>
          <a:p>
            <a:pPr lvl="0"/>
            <a:r>
              <a:rPr lang="en-US"/>
              <a:t>Date</a:t>
            </a:r>
          </a:p>
        </p:txBody>
      </p:sp>
      <p:sp>
        <p:nvSpPr>
          <p:cNvPr id="3" name="Text Placeholder 2"/>
          <p:cNvSpPr>
            <a:spLocks noGrp="1"/>
          </p:cNvSpPr>
          <p:nvPr>
            <p:ph type="body" sz="quarter" idx="13" hasCustomPrompt="1"/>
          </p:nvPr>
        </p:nvSpPr>
        <p:spPr>
          <a:xfrm>
            <a:off x="274639" y="3770246"/>
            <a:ext cx="9144000" cy="461665"/>
          </a:xfrm>
        </p:spPr>
        <p:txBody>
          <a:bodyPr/>
          <a:lstStyle>
            <a:lvl1pPr marL="0" indent="0">
              <a:buNone/>
              <a:defRPr lang="en-US" sz="2000" kern="1200" spc="0" baseline="0" dirty="0" smtClean="0">
                <a:gradFill>
                  <a:gsLst>
                    <a:gs pos="91000">
                      <a:schemeClr val="tx1"/>
                    </a:gs>
                    <a:gs pos="0">
                      <a:schemeClr val="tx1"/>
                    </a:gs>
                  </a:gsLst>
                  <a:lin ang="5400000" scaled="0"/>
                </a:gradFill>
                <a:latin typeface="Segoe UI" panose="020B0502040204020203" pitchFamily="34" charset="0"/>
                <a:ea typeface="+mn-ea"/>
                <a:cs typeface="Segoe UI" panose="020B0502040204020203" pitchFamily="34" charset="0"/>
              </a:defRPr>
            </a:lvl1pPr>
          </a:lstStyle>
          <a:p>
            <a:r>
              <a:rPr lang="en-US"/>
              <a:t>Optional (City, State or venue)</a:t>
            </a:r>
          </a:p>
        </p:txBody>
      </p:sp>
      <p:pic>
        <p:nvPicPr>
          <p:cNvPr id="8" name="MS logo white - EMF"/>
          <p:cNvPicPr>
            <a:picLocks noChangeAspect="1"/>
          </p:cNvPicPr>
          <p:nvPr userDrawn="1"/>
        </p:nvPicPr>
        <p:blipFill>
          <a:blip r:embed="rId2"/>
          <a:stretch>
            <a:fillRect/>
          </a:stretch>
        </p:blipFill>
        <p:spPr bwMode="black">
          <a:xfrm>
            <a:off x="460688" y="6204204"/>
            <a:ext cx="1451843" cy="310896"/>
          </a:xfrm>
          <a:prstGeom prst="rect">
            <a:avLst/>
          </a:prstGeom>
        </p:spPr>
      </p:pic>
    </p:spTree>
    <p:extLst>
      <p:ext uri="{BB962C8B-B14F-4D97-AF65-F5344CB8AC3E}">
        <p14:creationId xmlns:p14="http://schemas.microsoft.com/office/powerpoint/2010/main" val="3455010252"/>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with photo and tile">
    <p:spTree>
      <p:nvGrpSpPr>
        <p:cNvPr id="1" name=""/>
        <p:cNvGrpSpPr/>
        <p:nvPr/>
      </p:nvGrpSpPr>
      <p:grpSpPr>
        <a:xfrm>
          <a:off x="0" y="0"/>
          <a:ext cx="0" cy="0"/>
          <a:chOff x="0" y="0"/>
          <a:chExt cx="0" cy="0"/>
        </a:xfrm>
      </p:grpSpPr>
      <p:pic>
        <p:nvPicPr>
          <p:cNvPr id="13" name="Picture 12"/>
          <p:cNvPicPr>
            <a:picLocks noChangeAspect="1"/>
          </p:cNvPicPr>
          <p:nvPr userDrawn="1"/>
        </p:nvPicPr>
        <p:blipFill rotWithShape="1">
          <a:blip r:embed="rId2"/>
          <a:srcRect t="12474" r="11059" b="12463"/>
          <a:stretch/>
        </p:blipFill>
        <p:spPr>
          <a:xfrm>
            <a:off x="-1" y="-1"/>
            <a:ext cx="12434711" cy="6994525"/>
          </a:xfrm>
          <a:prstGeom prst="rect">
            <a:avLst/>
          </a:prstGeom>
        </p:spPr>
      </p:pic>
      <p:sp>
        <p:nvSpPr>
          <p:cNvPr id="8" name="Rectangle 7"/>
          <p:cNvSpPr/>
          <p:nvPr userDrawn="1"/>
        </p:nvSpPr>
        <p:spPr bwMode="auto">
          <a:xfrm>
            <a:off x="273050" y="2125662"/>
            <a:ext cx="6400800" cy="3657600"/>
          </a:xfrm>
          <a:prstGeom prst="rect">
            <a:avLst/>
          </a:prstGeom>
          <a:solidFill>
            <a:schemeClr val="accent1">
              <a:alpha val="90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err="1">
              <a:gradFill>
                <a:gsLst>
                  <a:gs pos="0">
                    <a:srgbClr val="FFFFFF"/>
                  </a:gs>
                  <a:gs pos="100000">
                    <a:srgbClr val="FFFFFF"/>
                  </a:gs>
                </a:gsLst>
                <a:lin ang="5400000" scaled="0"/>
              </a:gradFill>
              <a:ea typeface="Segoe UI" pitchFamily="34" charset="0"/>
              <a:cs typeface="Segoe UI" pitchFamily="34" charset="0"/>
            </a:endParaRPr>
          </a:p>
        </p:txBody>
      </p:sp>
      <p:sp>
        <p:nvSpPr>
          <p:cNvPr id="9" name="Title 1"/>
          <p:cNvSpPr>
            <a:spLocks noGrp="1"/>
          </p:cNvSpPr>
          <p:nvPr>
            <p:ph type="title" hasCustomPrompt="1"/>
          </p:nvPr>
        </p:nvSpPr>
        <p:spPr bwMode="auto">
          <a:xfrm>
            <a:off x="274702" y="2119177"/>
            <a:ext cx="6400736" cy="1828800"/>
          </a:xfrm>
          <a:noFill/>
        </p:spPr>
        <p:txBody>
          <a:bodyPr vert="horz" wrap="square" lIns="146304" tIns="91440" rIns="146304" bIns="91440" rtlCol="0" anchor="t" anchorCtr="0">
            <a:noAutofit/>
          </a:bodyPr>
          <a:lstStyle>
            <a:lvl1pPr>
              <a:defRPr lang="en-US" spc="-100" dirty="0">
                <a:gradFill>
                  <a:gsLst>
                    <a:gs pos="91720">
                      <a:srgbClr val="FFFFFF"/>
                    </a:gs>
                    <a:gs pos="75796">
                      <a:srgbClr val="FFFFFF"/>
                    </a:gs>
                  </a:gsLst>
                  <a:lin ang="5400000" scaled="0"/>
                </a:gradFill>
              </a:defRPr>
            </a:lvl1pPr>
          </a:lstStyle>
          <a:p>
            <a:pPr lvl="0"/>
            <a:r>
              <a:rPr lang="en-US"/>
              <a:t>Presentation title</a:t>
            </a:r>
          </a:p>
        </p:txBody>
      </p:sp>
      <p:sp>
        <p:nvSpPr>
          <p:cNvPr id="3" name="Text Placeholder 2"/>
          <p:cNvSpPr>
            <a:spLocks noGrp="1"/>
          </p:cNvSpPr>
          <p:nvPr>
            <p:ph type="body" sz="quarter" idx="14" hasCustomPrompt="1"/>
          </p:nvPr>
        </p:nvSpPr>
        <p:spPr bwMode="auto">
          <a:xfrm>
            <a:off x="273050" y="3954462"/>
            <a:ext cx="6402388" cy="1828800"/>
          </a:xfrm>
          <a:noFill/>
        </p:spPr>
        <p:txBody>
          <a:bodyPr wrap="square" lIns="164592" tIns="109728" rIns="164592" bIns="109728">
            <a:spAutoFit/>
          </a:bodyPr>
          <a:lstStyle>
            <a:lvl1pPr marL="0" indent="0">
              <a:spcBef>
                <a:spcPts val="0"/>
              </a:spcBef>
              <a:buNone/>
              <a:defRPr sz="3200">
                <a:gradFill>
                  <a:gsLst>
                    <a:gs pos="89172">
                      <a:srgbClr val="FFFFFF"/>
                    </a:gs>
                    <a:gs pos="75796">
                      <a:srgbClr val="FFFFFF"/>
                    </a:gs>
                  </a:gsLst>
                  <a:lin ang="5400000" scaled="0"/>
                </a:gradFill>
                <a:latin typeface="+mn-lt"/>
              </a:defRPr>
            </a:lvl1pPr>
          </a:lstStyle>
          <a:p>
            <a:pPr lvl="0"/>
            <a:r>
              <a:rPr lang="en-US"/>
              <a:t>Speaker name</a:t>
            </a:r>
          </a:p>
        </p:txBody>
      </p:sp>
      <p:pic>
        <p:nvPicPr>
          <p:cNvPr id="10" name="MS logo white - EMF"/>
          <p:cNvPicPr>
            <a:picLocks noChangeAspect="1"/>
          </p:cNvPicPr>
          <p:nvPr userDrawn="1"/>
        </p:nvPicPr>
        <p:blipFill>
          <a:blip r:embed="rId3"/>
          <a:stretch>
            <a:fillRect/>
          </a:stretch>
        </p:blipFill>
        <p:spPr bwMode="black">
          <a:xfrm>
            <a:off x="460688" y="6204204"/>
            <a:ext cx="1451843" cy="310896"/>
          </a:xfrm>
          <a:prstGeom prst="rect">
            <a:avLst/>
          </a:prstGeom>
        </p:spPr>
      </p:pic>
    </p:spTree>
    <p:extLst>
      <p:ext uri="{BB962C8B-B14F-4D97-AF65-F5344CB8AC3E}">
        <p14:creationId xmlns:p14="http://schemas.microsoft.com/office/powerpoint/2010/main" val="2175577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1"/>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274702" y="2125678"/>
            <a:ext cx="9143936" cy="1828786"/>
          </a:xfrm>
          <a:noFill/>
        </p:spPr>
        <p:txBody>
          <a:bodyPr lIns="146304" tIns="91440" rIns="146304" bIns="91440" anchor="t" anchorCtr="0"/>
          <a:lstStyle>
            <a:lvl1pPr>
              <a:defRPr sz="5400" spc="-100" baseline="0">
                <a:gradFill>
                  <a:gsLst>
                    <a:gs pos="62564">
                      <a:schemeClr val="tx1"/>
                    </a:gs>
                    <a:gs pos="55000">
                      <a:schemeClr val="tx1"/>
                    </a:gs>
                  </a:gsLst>
                  <a:lin ang="5400000" scaled="0"/>
                </a:gradFill>
              </a:defRPr>
            </a:lvl1pPr>
          </a:lstStyle>
          <a:p>
            <a:r>
              <a:rPr lang="en-US"/>
              <a:t>Presentation title</a:t>
            </a:r>
          </a:p>
        </p:txBody>
      </p:sp>
      <p:sp>
        <p:nvSpPr>
          <p:cNvPr id="5" name="Text Placeholder 4"/>
          <p:cNvSpPr>
            <a:spLocks noGrp="1"/>
          </p:cNvSpPr>
          <p:nvPr>
            <p:ph type="body" sz="quarter" idx="12" hasCustomPrompt="1"/>
          </p:nvPr>
        </p:nvSpPr>
        <p:spPr>
          <a:xfrm>
            <a:off x="274701" y="3955786"/>
            <a:ext cx="7315137" cy="1828007"/>
          </a:xfrm>
          <a:noFill/>
        </p:spPr>
        <p:txBody>
          <a:bodyPr lIns="164592" tIns="109728" rIns="164592" bIns="109728">
            <a:noAutofit/>
          </a:bodyPr>
          <a:lstStyle>
            <a:lvl1pPr marL="0" indent="0">
              <a:spcBef>
                <a:spcPts val="0"/>
              </a:spcBef>
              <a:buNone/>
              <a:defRPr sz="3200" spc="0" baseline="0">
                <a:gradFill>
                  <a:gsLst>
                    <a:gs pos="91000">
                      <a:schemeClr val="tx1"/>
                    </a:gs>
                    <a:gs pos="0">
                      <a:schemeClr val="tx1"/>
                    </a:gs>
                  </a:gsLst>
                  <a:lin ang="5400000" scaled="0"/>
                </a:gradFill>
                <a:latin typeface="+mn-lt"/>
              </a:defRPr>
            </a:lvl1pPr>
          </a:lstStyle>
          <a:p>
            <a:pPr lvl="0"/>
            <a:r>
              <a:rPr lang="en-US"/>
              <a:t>Speaker name</a:t>
            </a:r>
          </a:p>
        </p:txBody>
      </p:sp>
      <p:pic>
        <p:nvPicPr>
          <p:cNvPr id="7" name="MS logo white - EMF"/>
          <p:cNvPicPr>
            <a:picLocks noChangeAspect="1"/>
          </p:cNvPicPr>
          <p:nvPr userDrawn="1"/>
        </p:nvPicPr>
        <p:blipFill>
          <a:blip r:embed="rId2"/>
          <a:stretch>
            <a:fillRect/>
          </a:stretch>
        </p:blipFill>
        <p:spPr bwMode="black">
          <a:xfrm>
            <a:off x="460688" y="6204204"/>
            <a:ext cx="1451843" cy="310896"/>
          </a:xfrm>
          <a:prstGeom prst="rect">
            <a:avLst/>
          </a:prstGeom>
        </p:spPr>
      </p:pic>
    </p:spTree>
    <p:extLst>
      <p:ext uri="{BB962C8B-B14F-4D97-AF65-F5344CB8AC3E}">
        <p14:creationId xmlns:p14="http://schemas.microsoft.com/office/powerpoint/2010/main" val="386781329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square photo">
    <p:bg>
      <p:bgPr>
        <a:solidFill>
          <a:schemeClr val="accent1"/>
        </a:solidFill>
        <a:effectLst/>
      </p:bgPr>
    </p:bg>
    <p:spTree>
      <p:nvGrpSpPr>
        <p:cNvPr id="1" name=""/>
        <p:cNvGrpSpPr/>
        <p:nvPr/>
      </p:nvGrpSpPr>
      <p:grpSpPr>
        <a:xfrm>
          <a:off x="0" y="0"/>
          <a:ext cx="0" cy="0"/>
          <a:chOff x="0" y="0"/>
          <a:chExt cx="0" cy="0"/>
        </a:xfrm>
      </p:grpSpPr>
      <p:pic>
        <p:nvPicPr>
          <p:cNvPr id="16" name="Picture 15"/>
          <p:cNvPicPr>
            <a:picLocks noChangeAspect="1"/>
          </p:cNvPicPr>
          <p:nvPr userDrawn="1"/>
        </p:nvPicPr>
        <p:blipFill rotWithShape="1">
          <a:blip r:embed="rId2"/>
          <a:srcRect l="38944" t="12474" r="11022" b="12463"/>
          <a:stretch/>
        </p:blipFill>
        <p:spPr>
          <a:xfrm>
            <a:off x="5441315" y="0"/>
            <a:ext cx="6995160" cy="6994525"/>
          </a:xfrm>
          <a:prstGeom prst="rect">
            <a:avLst/>
          </a:prstGeom>
        </p:spPr>
      </p:pic>
      <p:sp>
        <p:nvSpPr>
          <p:cNvPr id="9" name="Title 1"/>
          <p:cNvSpPr>
            <a:spLocks noGrp="1"/>
          </p:cNvSpPr>
          <p:nvPr>
            <p:ph type="title" hasCustomPrompt="1"/>
          </p:nvPr>
        </p:nvSpPr>
        <p:spPr bwMode="auto">
          <a:xfrm>
            <a:off x="274702" y="2119178"/>
            <a:ext cx="4937760" cy="1835285"/>
          </a:xfrm>
          <a:noFill/>
        </p:spPr>
        <p:txBody>
          <a:bodyPr lIns="146304" tIns="91440" rIns="146304" bIns="91440" anchor="t" anchorCtr="0"/>
          <a:lstStyle>
            <a:lvl1pPr>
              <a:defRPr sz="4800" spc="-100" baseline="0">
                <a:gradFill>
                  <a:gsLst>
                    <a:gs pos="74359">
                      <a:schemeClr val="tx1"/>
                    </a:gs>
                    <a:gs pos="57576">
                      <a:schemeClr val="tx1"/>
                    </a:gs>
                  </a:gsLst>
                  <a:lin ang="5400000" scaled="0"/>
                </a:gradFill>
              </a:defRPr>
            </a:lvl1pPr>
          </a:lstStyle>
          <a:p>
            <a:r>
              <a:rPr lang="en-US"/>
              <a:t>Presentation title</a:t>
            </a:r>
          </a:p>
        </p:txBody>
      </p:sp>
      <p:sp>
        <p:nvSpPr>
          <p:cNvPr id="3" name="Text Placeholder 2"/>
          <p:cNvSpPr>
            <a:spLocks noGrp="1"/>
          </p:cNvSpPr>
          <p:nvPr>
            <p:ph type="body" sz="quarter" idx="14" hasCustomPrompt="1"/>
          </p:nvPr>
        </p:nvSpPr>
        <p:spPr bwMode="auto">
          <a:xfrm>
            <a:off x="273050" y="3954463"/>
            <a:ext cx="4937760" cy="731528"/>
          </a:xfrm>
        </p:spPr>
        <p:txBody>
          <a:bodyPr lIns="164592" tIns="109728" rIns="164592" bIns="109728">
            <a:noAutofit/>
          </a:bodyPr>
          <a:lstStyle>
            <a:lvl1pPr marL="0" indent="0">
              <a:spcBef>
                <a:spcPts val="0"/>
              </a:spcBef>
              <a:buNone/>
              <a:defRPr lang="en-US" sz="3200" kern="1200" spc="0" baseline="0" dirty="0">
                <a:gradFill>
                  <a:gsLst>
                    <a:gs pos="91000">
                      <a:schemeClr val="tx1"/>
                    </a:gs>
                    <a:gs pos="0">
                      <a:schemeClr val="tx1"/>
                    </a:gs>
                  </a:gsLst>
                  <a:lin ang="5400000" scaled="0"/>
                </a:gradFill>
                <a:latin typeface="+mn-lt"/>
                <a:ea typeface="+mn-ea"/>
                <a:cs typeface="+mn-cs"/>
              </a:defRPr>
            </a:lvl1pPr>
          </a:lstStyle>
          <a:p>
            <a:pPr marL="0" marR="0" lvl="0" indent="0" algn="l" defTabSz="932742" rtl="0" eaLnBrk="1" fontAlgn="auto" latinLnBrk="0" hangingPunct="1">
              <a:lnSpc>
                <a:spcPct val="90000"/>
              </a:lnSpc>
              <a:spcBef>
                <a:spcPts val="0"/>
              </a:spcBef>
              <a:spcAft>
                <a:spcPts val="0"/>
              </a:spcAft>
              <a:buClrTx/>
              <a:buSzPct val="90000"/>
              <a:buFont typeface="Arial" pitchFamily="34" charset="0"/>
              <a:buNone/>
              <a:tabLst/>
            </a:pPr>
            <a:r>
              <a:rPr lang="en-US"/>
              <a:t>Speaker name</a:t>
            </a:r>
          </a:p>
        </p:txBody>
      </p:sp>
      <p:pic>
        <p:nvPicPr>
          <p:cNvPr id="8" name="MS logo white - EMF"/>
          <p:cNvPicPr>
            <a:picLocks noChangeAspect="1"/>
          </p:cNvPicPr>
          <p:nvPr userDrawn="1"/>
        </p:nvPicPr>
        <p:blipFill>
          <a:blip r:embed="rId3"/>
          <a:stretch>
            <a:fillRect/>
          </a:stretch>
        </p:blipFill>
        <p:spPr bwMode="black">
          <a:xfrm>
            <a:off x="460688" y="6204204"/>
            <a:ext cx="1451843" cy="310896"/>
          </a:xfrm>
          <a:prstGeom prst="rect">
            <a:avLst/>
          </a:prstGeom>
        </p:spPr>
      </p:pic>
    </p:spTree>
    <p:extLst>
      <p:ext uri="{BB962C8B-B14F-4D97-AF65-F5344CB8AC3E}">
        <p14:creationId xmlns:p14="http://schemas.microsoft.com/office/powerpoint/2010/main" val="291404198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427">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amp; Non-bullete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Text Placeholder 3"/>
          <p:cNvSpPr>
            <a:spLocks noGrp="1"/>
          </p:cNvSpPr>
          <p:nvPr>
            <p:ph type="body" sz="quarter" idx="10"/>
          </p:nvPr>
        </p:nvSpPr>
        <p:spPr>
          <a:xfrm>
            <a:off x="274638" y="1212850"/>
            <a:ext cx="11888787" cy="2308324"/>
          </a:xfrm>
        </p:spPr>
        <p:txBody>
          <a:bodyPr>
            <a:spAutoFit/>
          </a:bodyPr>
          <a:lstStyle>
            <a:lvl1pPr marL="0" indent="0">
              <a:buNone/>
              <a:defRPr/>
            </a:lvl1pPr>
            <a:lvl2pPr marL="228600" indent="0">
              <a:buNone/>
              <a:defRPr/>
            </a:lvl2pPr>
            <a:lvl3pPr marL="457200" indent="0">
              <a:buNone/>
              <a:defRPr/>
            </a:lvl3pPr>
            <a:lvl4pPr marL="685800" indent="0">
              <a:buNone/>
              <a:defRPr/>
            </a:lvl4pPr>
            <a:lvl5pPr marL="914400" indent="0">
              <a:buNone/>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6" name="Graphic 5" descr="Beginning">
            <a:hlinkClick r:id="" action="ppaction://hlinkshowjump?jump=previousslide"/>
            <a:extLst>
              <a:ext uri="{FF2B5EF4-FFF2-40B4-BE49-F238E27FC236}">
                <a16:creationId xmlns:a16="http://schemas.microsoft.com/office/drawing/2014/main" id="{34A217F8-8817-4C10-8B64-FE321A4D26B8}"/>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56701" r="1"/>
          <a:stretch/>
        </p:blipFill>
        <p:spPr>
          <a:xfrm>
            <a:off x="10944675" y="6057554"/>
            <a:ext cx="237556" cy="548644"/>
          </a:xfrm>
          <a:prstGeom prst="rect">
            <a:avLst/>
          </a:prstGeom>
        </p:spPr>
      </p:pic>
      <p:pic>
        <p:nvPicPr>
          <p:cNvPr id="8" name="Graphic 7" descr="Beginning">
            <a:hlinkClick r:id="" action="ppaction://hlinkshowjump?jump=nextslide"/>
            <a:extLst>
              <a:ext uri="{FF2B5EF4-FFF2-40B4-BE49-F238E27FC236}">
                <a16:creationId xmlns:a16="http://schemas.microsoft.com/office/drawing/2014/main" id="{7FEF6833-ED98-4B0B-AEB7-F2ED206991CE}"/>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56701" r="1"/>
          <a:stretch/>
        </p:blipFill>
        <p:spPr>
          <a:xfrm flipH="1">
            <a:off x="11182232" y="6057554"/>
            <a:ext cx="237556" cy="548644"/>
          </a:xfrm>
          <a:prstGeom prst="rect">
            <a:avLst/>
          </a:prstGeom>
        </p:spPr>
      </p:pic>
    </p:spTree>
    <p:extLst>
      <p:ext uri="{BB962C8B-B14F-4D97-AF65-F5344CB8AC3E}">
        <p14:creationId xmlns:p14="http://schemas.microsoft.com/office/powerpoint/2010/main" val="1701319586"/>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3" name="Text Placeholder 2"/>
          <p:cNvSpPr>
            <a:spLocks noGrp="1"/>
          </p:cNvSpPr>
          <p:nvPr>
            <p:ph type="body" sz="quarter" idx="10"/>
          </p:nvPr>
        </p:nvSpPr>
        <p:spPr>
          <a:xfrm>
            <a:off x="274702" y="1211287"/>
            <a:ext cx="11888787" cy="54848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85784415"/>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wo Column Non-bullete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Text Placeholder 3"/>
          <p:cNvSpPr>
            <a:spLocks noGrp="1"/>
          </p:cNvSpPr>
          <p:nvPr>
            <p:ph type="body" sz="quarter" idx="10"/>
          </p:nvPr>
        </p:nvSpPr>
        <p:spPr>
          <a:xfrm>
            <a:off x="274639" y="1211287"/>
            <a:ext cx="5486399" cy="2157514"/>
          </a:xfrm>
        </p:spPr>
        <p:txBody>
          <a:bodyPr wrap="square">
            <a:spAutoFit/>
          </a:bodyPr>
          <a:lstStyle>
            <a:lvl1pPr marL="0" indent="0">
              <a:spcBef>
                <a:spcPts val="1224"/>
              </a:spcBef>
              <a:buClr>
                <a:schemeClr val="tx1"/>
              </a:buClr>
              <a:buFont typeface="Wingdings" panose="05000000000000000000" pitchFamily="2" charset="2"/>
              <a:buNone/>
              <a:defRPr sz="3000" b="0">
                <a:latin typeface="+mn-lt"/>
              </a:defRPr>
            </a:lvl1pPr>
            <a:lvl2pPr marL="255588" indent="0">
              <a:buFont typeface="Wingdings" panose="05000000000000000000" pitchFamily="2" charset="2"/>
              <a:buNone/>
              <a:defRPr sz="2400" b="0"/>
            </a:lvl2pPr>
            <a:lvl3pPr marL="450850" indent="0">
              <a:buFont typeface="Wingdings" panose="05000000000000000000" pitchFamily="2" charset="2"/>
              <a:buNone/>
              <a:tabLst/>
              <a:defRPr sz="2200" b="0"/>
            </a:lvl3pPr>
            <a:lvl4pPr marL="652462" indent="0">
              <a:buFont typeface="Wingdings" panose="05000000000000000000" pitchFamily="2" charset="2"/>
              <a:buNone/>
              <a:defRPr sz="2200" b="0"/>
            </a:lvl4pPr>
            <a:lvl5pPr marL="854075" indent="0">
              <a:buFont typeface="Wingdings" panose="05000000000000000000" pitchFamily="2" charset="2"/>
              <a:buNone/>
              <a:tabLst/>
              <a:defRPr sz="2200" b="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3"/>
          <p:cNvSpPr>
            <a:spLocks noGrp="1"/>
          </p:cNvSpPr>
          <p:nvPr>
            <p:ph type="body" sz="quarter" idx="11"/>
          </p:nvPr>
        </p:nvSpPr>
        <p:spPr>
          <a:xfrm>
            <a:off x="6675439" y="1211287"/>
            <a:ext cx="5486399" cy="2123658"/>
          </a:xfrm>
        </p:spPr>
        <p:txBody>
          <a:bodyPr wrap="square">
            <a:spAutoFit/>
          </a:bodyPr>
          <a:lstStyle>
            <a:lvl1pPr marL="0" indent="0">
              <a:spcBef>
                <a:spcPts val="1224"/>
              </a:spcBef>
              <a:buClr>
                <a:schemeClr val="tx1"/>
              </a:buClr>
              <a:buFont typeface="Arial" panose="020B0604020202020204" pitchFamily="34" charset="0"/>
              <a:buNone/>
              <a:defRPr lang="en-US" sz="3000" b="0" kern="1200" spc="0" baseline="0" dirty="0">
                <a:gradFill>
                  <a:gsLst>
                    <a:gs pos="1250">
                      <a:schemeClr val="tx1"/>
                    </a:gs>
                    <a:gs pos="100000">
                      <a:schemeClr val="tx1"/>
                    </a:gs>
                  </a:gsLst>
                  <a:lin ang="5400000" scaled="0"/>
                </a:gradFill>
                <a:latin typeface="+mn-lt"/>
                <a:ea typeface="+mn-ea"/>
                <a:cs typeface="+mn-cs"/>
              </a:defRPr>
            </a:lvl1pPr>
            <a:lvl2pPr marL="255588" indent="0">
              <a:buFont typeface="Arial" panose="020B0604020202020204" pitchFamily="34" charset="0"/>
              <a:buNone/>
              <a:defRPr lang="en-US" sz="2400" b="0" kern="1200" spc="0" baseline="0" dirty="0">
                <a:gradFill>
                  <a:gsLst>
                    <a:gs pos="1250">
                      <a:schemeClr val="tx1"/>
                    </a:gs>
                    <a:gs pos="100000">
                      <a:schemeClr val="tx1"/>
                    </a:gs>
                  </a:gsLst>
                  <a:lin ang="5400000" scaled="0"/>
                </a:gradFill>
                <a:latin typeface="+mn-lt"/>
                <a:ea typeface="+mn-ea"/>
                <a:cs typeface="+mn-cs"/>
              </a:defRPr>
            </a:lvl2pPr>
            <a:lvl3pPr marL="450850" indent="0">
              <a:buFont typeface="Arial" panose="020B0604020202020204" pitchFamily="34" charset="0"/>
              <a:buNone/>
              <a:tabLst/>
              <a:defRPr lang="en-US" sz="2200" b="0" kern="1200" spc="0" baseline="0" dirty="0">
                <a:gradFill>
                  <a:gsLst>
                    <a:gs pos="1250">
                      <a:schemeClr val="tx1"/>
                    </a:gs>
                    <a:gs pos="100000">
                      <a:schemeClr val="tx1"/>
                    </a:gs>
                  </a:gsLst>
                  <a:lin ang="5400000" scaled="0"/>
                </a:gradFill>
                <a:latin typeface="+mn-lt"/>
                <a:ea typeface="+mn-ea"/>
                <a:cs typeface="+mn-cs"/>
              </a:defRPr>
            </a:lvl3pPr>
            <a:lvl4pPr marL="652462" indent="0">
              <a:buFont typeface="Arial" panose="020B0604020202020204" pitchFamily="34" charset="0"/>
              <a:buNone/>
              <a:defRPr lang="en-US" sz="2200" b="0" kern="1200" spc="0" baseline="0" dirty="0">
                <a:gradFill>
                  <a:gsLst>
                    <a:gs pos="1250">
                      <a:schemeClr val="tx1"/>
                    </a:gs>
                    <a:gs pos="100000">
                      <a:schemeClr val="tx1"/>
                    </a:gs>
                  </a:gsLst>
                  <a:lin ang="5400000" scaled="0"/>
                </a:gradFill>
                <a:latin typeface="+mn-lt"/>
                <a:ea typeface="+mn-ea"/>
                <a:cs typeface="+mn-cs"/>
              </a:defRPr>
            </a:lvl4pPr>
            <a:lvl5pPr marL="854075" indent="0">
              <a:buFont typeface="Arial" panose="020B0604020202020204" pitchFamily="34" charset="0"/>
              <a:buNone/>
              <a:tabLst/>
              <a:defRPr lang="en-US" sz="2200" b="0" kern="1200" spc="0" baseline="0" dirty="0">
                <a:gradFill>
                  <a:gsLst>
                    <a:gs pos="1250">
                      <a:schemeClr val="tx1"/>
                    </a:gs>
                    <a:gs pos="100000">
                      <a:schemeClr val="tx1"/>
                    </a:gs>
                  </a:gsLst>
                  <a:lin ang="5400000" scaled="0"/>
                </a:gradFill>
                <a:latin typeface="+mn-lt"/>
                <a:ea typeface="+mn-ea"/>
                <a:cs typeface="+mn-cs"/>
              </a:defRPr>
            </a:lvl5pPr>
          </a:lstStyle>
          <a:p>
            <a:pPr marL="514350" marR="0" lvl="0" indent="-514350" algn="l" defTabSz="932742" rtl="0" eaLnBrk="1" fontAlgn="auto" latinLnBrk="0" hangingPunct="1">
              <a:lnSpc>
                <a:spcPct val="90000"/>
              </a:lnSpc>
              <a:spcBef>
                <a:spcPts val="1224"/>
              </a:spcBef>
              <a:spcAft>
                <a:spcPts val="0"/>
              </a:spcAft>
              <a:buClr>
                <a:schemeClr val="tx1"/>
              </a:buClr>
              <a:buSzPct val="90000"/>
              <a:tabLst/>
            </a:pPr>
            <a:r>
              <a:rPr lang="en-US"/>
              <a:t>Click to edit Master text styles</a:t>
            </a:r>
          </a:p>
          <a:p>
            <a:pPr marL="712788" marR="0" lvl="1" indent="-457200" algn="l" defTabSz="932742" rtl="0" eaLnBrk="1" fontAlgn="auto" latinLnBrk="0" hangingPunct="1">
              <a:lnSpc>
                <a:spcPct val="90000"/>
              </a:lnSpc>
              <a:spcBef>
                <a:spcPct val="20000"/>
              </a:spcBef>
              <a:spcAft>
                <a:spcPts val="0"/>
              </a:spcAft>
              <a:buClrTx/>
              <a:buSzPct val="90000"/>
              <a:tabLst/>
            </a:pPr>
            <a:r>
              <a:rPr lang="en-US"/>
              <a:t>Second level</a:t>
            </a:r>
          </a:p>
          <a:p>
            <a:pPr marL="908050" marR="0" lvl="2" indent="-457200" algn="l" defTabSz="932742" rtl="0" eaLnBrk="1" fontAlgn="auto" latinLnBrk="0" hangingPunct="1">
              <a:lnSpc>
                <a:spcPct val="90000"/>
              </a:lnSpc>
              <a:spcBef>
                <a:spcPct val="20000"/>
              </a:spcBef>
              <a:spcAft>
                <a:spcPts val="0"/>
              </a:spcAft>
              <a:buClrTx/>
              <a:buSzPct val="90000"/>
              <a:tabLst/>
            </a:pPr>
            <a:r>
              <a:rPr lang="en-US"/>
              <a:t>Third level</a:t>
            </a:r>
          </a:p>
          <a:p>
            <a:pPr marL="1109662" marR="0" lvl="3" indent="-457200" algn="l" defTabSz="932742" rtl="0" eaLnBrk="1" fontAlgn="auto" latinLnBrk="0" hangingPunct="1">
              <a:lnSpc>
                <a:spcPct val="90000"/>
              </a:lnSpc>
              <a:spcBef>
                <a:spcPct val="20000"/>
              </a:spcBef>
              <a:spcAft>
                <a:spcPts val="0"/>
              </a:spcAft>
              <a:buClrTx/>
              <a:buSzPct val="90000"/>
              <a:tabLst/>
            </a:pPr>
            <a:r>
              <a:rPr lang="en-US"/>
              <a:t>Fourth level</a:t>
            </a:r>
          </a:p>
          <a:p>
            <a:pPr marL="1311275" marR="0" lvl="4" indent="-457200" algn="l" defTabSz="932742" rtl="0" eaLnBrk="1" fontAlgn="auto" latinLnBrk="0" hangingPunct="1">
              <a:lnSpc>
                <a:spcPct val="90000"/>
              </a:lnSpc>
              <a:spcBef>
                <a:spcPct val="20000"/>
              </a:spcBef>
              <a:spcAft>
                <a:spcPts val="0"/>
              </a:spcAft>
              <a:buClrTx/>
              <a:buSzPct val="90000"/>
              <a:tabLst/>
            </a:pPr>
            <a:r>
              <a:rPr lang="en-US"/>
              <a:t>Fifth level</a:t>
            </a:r>
          </a:p>
        </p:txBody>
      </p:sp>
    </p:spTree>
    <p:extLst>
      <p:ext uri="{BB962C8B-B14F-4D97-AF65-F5344CB8AC3E}">
        <p14:creationId xmlns:p14="http://schemas.microsoft.com/office/powerpoint/2010/main" val="2886365969"/>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wo Column Bulle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Text Placeholder 3"/>
          <p:cNvSpPr>
            <a:spLocks noGrp="1"/>
          </p:cNvSpPr>
          <p:nvPr>
            <p:ph type="body" sz="quarter" idx="10"/>
          </p:nvPr>
        </p:nvSpPr>
        <p:spPr>
          <a:xfrm>
            <a:off x="274639" y="1211287"/>
            <a:ext cx="5486399" cy="2157514"/>
          </a:xfrm>
        </p:spPr>
        <p:txBody>
          <a:bodyPr wrap="square">
            <a:spAutoFit/>
          </a:bodyPr>
          <a:lstStyle>
            <a:lvl1pPr marL="231775" indent="-231775">
              <a:spcBef>
                <a:spcPts val="1224"/>
              </a:spcBef>
              <a:buClr>
                <a:schemeClr val="tx1"/>
              </a:buClr>
              <a:buFont typeface="Wingdings" panose="05000000000000000000" pitchFamily="2" charset="2"/>
              <a:buChar char=""/>
              <a:defRPr sz="3000" b="0">
                <a:latin typeface="+mn-lt"/>
              </a:defRPr>
            </a:lvl1pPr>
            <a:lvl2pPr marL="427038" indent="-171450">
              <a:buFont typeface="Wingdings" panose="05000000000000000000" pitchFamily="2" charset="2"/>
              <a:buChar char=""/>
              <a:defRPr sz="2400" b="0"/>
            </a:lvl2pPr>
            <a:lvl3pPr marL="639763" indent="-188913">
              <a:buFont typeface="Wingdings" panose="05000000000000000000" pitchFamily="2" charset="2"/>
              <a:buChar char=""/>
              <a:tabLst/>
              <a:defRPr sz="2200" b="0"/>
            </a:lvl3pPr>
            <a:lvl4pPr marL="828675" indent="-176213">
              <a:buFont typeface="Wingdings" panose="05000000000000000000" pitchFamily="2" charset="2"/>
              <a:buChar char=""/>
              <a:defRPr sz="2200" b="0"/>
            </a:lvl4pPr>
            <a:lvl5pPr marL="1023938" indent="-169863">
              <a:buFont typeface="Wingdings" panose="05000000000000000000" pitchFamily="2" charset="2"/>
              <a:buChar char=""/>
              <a:tabLst/>
              <a:defRPr sz="2200" b="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3"/>
          <p:cNvSpPr>
            <a:spLocks noGrp="1"/>
          </p:cNvSpPr>
          <p:nvPr>
            <p:ph type="body" sz="quarter" idx="11"/>
          </p:nvPr>
        </p:nvSpPr>
        <p:spPr>
          <a:xfrm>
            <a:off x="6675439" y="1211287"/>
            <a:ext cx="5486399" cy="2123658"/>
          </a:xfrm>
        </p:spPr>
        <p:txBody>
          <a:bodyPr wrap="square">
            <a:spAutoFit/>
          </a:bodyPr>
          <a:lstStyle>
            <a:lvl1pPr marL="287338" indent="-287338">
              <a:spcBef>
                <a:spcPts val="1224"/>
              </a:spcBef>
              <a:buClr>
                <a:schemeClr val="tx1"/>
              </a:buClr>
              <a:buFont typeface="Arial" pitchFamily="34" charset="0"/>
              <a:buChar char="•"/>
              <a:defRPr lang="en-US" sz="3000" b="0" kern="1200" spc="0" baseline="0" dirty="0">
                <a:gradFill>
                  <a:gsLst>
                    <a:gs pos="1250">
                      <a:schemeClr val="tx1"/>
                    </a:gs>
                    <a:gs pos="100000">
                      <a:schemeClr val="tx1"/>
                    </a:gs>
                  </a:gsLst>
                  <a:lin ang="5400000" scaled="0"/>
                </a:gradFill>
                <a:latin typeface="+mn-lt"/>
                <a:ea typeface="+mn-ea"/>
                <a:cs typeface="+mn-cs"/>
              </a:defRPr>
            </a:lvl1pPr>
            <a:lvl2pPr marL="598488" indent="-342900">
              <a:defRPr lang="en-US" sz="2400" b="0" kern="1200" spc="0" baseline="0" dirty="0">
                <a:gradFill>
                  <a:gsLst>
                    <a:gs pos="1250">
                      <a:schemeClr val="tx1"/>
                    </a:gs>
                    <a:gs pos="100000">
                      <a:schemeClr val="tx1"/>
                    </a:gs>
                  </a:gsLst>
                  <a:lin ang="5400000" scaled="0"/>
                </a:gradFill>
                <a:latin typeface="+mn-lt"/>
                <a:ea typeface="+mn-ea"/>
                <a:cs typeface="+mn-cs"/>
              </a:defRPr>
            </a:lvl2pPr>
            <a:lvl3pPr marL="793750" indent="-342900">
              <a:tabLst/>
              <a:defRPr lang="en-US" sz="2200" b="0" kern="1200" spc="0" baseline="0" dirty="0">
                <a:gradFill>
                  <a:gsLst>
                    <a:gs pos="1250">
                      <a:schemeClr val="tx1"/>
                    </a:gs>
                    <a:gs pos="100000">
                      <a:schemeClr val="tx1"/>
                    </a:gs>
                  </a:gsLst>
                  <a:lin ang="5400000" scaled="0"/>
                </a:gradFill>
                <a:latin typeface="+mn-lt"/>
                <a:ea typeface="+mn-ea"/>
                <a:cs typeface="+mn-cs"/>
              </a:defRPr>
            </a:lvl3pPr>
            <a:lvl4pPr marL="995362" indent="-342900">
              <a:defRPr lang="en-US" sz="2200" b="0" kern="1200" spc="0" baseline="0" dirty="0">
                <a:gradFill>
                  <a:gsLst>
                    <a:gs pos="1250">
                      <a:schemeClr val="tx1"/>
                    </a:gs>
                    <a:gs pos="100000">
                      <a:schemeClr val="tx1"/>
                    </a:gs>
                  </a:gsLst>
                  <a:lin ang="5400000" scaled="0"/>
                </a:gradFill>
                <a:latin typeface="+mn-lt"/>
                <a:ea typeface="+mn-ea"/>
                <a:cs typeface="+mn-cs"/>
              </a:defRPr>
            </a:lvl4pPr>
            <a:lvl5pPr marL="1196975" indent="-342900">
              <a:tabLst/>
              <a:defRPr lang="en-US" sz="2200" b="0" kern="1200" spc="0" baseline="0" dirty="0">
                <a:gradFill>
                  <a:gsLst>
                    <a:gs pos="1250">
                      <a:schemeClr val="tx1"/>
                    </a:gs>
                    <a:gs pos="100000">
                      <a:schemeClr val="tx1"/>
                    </a:gs>
                  </a:gsLst>
                  <a:lin ang="5400000" scaled="0"/>
                </a:gradFill>
                <a:latin typeface="+mn-lt"/>
                <a:ea typeface="+mn-ea"/>
                <a:cs typeface="+mn-cs"/>
              </a:defRPr>
            </a:lvl5pPr>
          </a:lstStyle>
          <a:p>
            <a:pPr marL="231775" marR="0" lvl="0" indent="-231775" algn="l" defTabSz="932742" rtl="0" eaLnBrk="1" fontAlgn="auto" latinLnBrk="0" hangingPunct="1">
              <a:lnSpc>
                <a:spcPct val="90000"/>
              </a:lnSpc>
              <a:spcBef>
                <a:spcPts val="1224"/>
              </a:spcBef>
              <a:spcAft>
                <a:spcPts val="0"/>
              </a:spcAft>
              <a:buClr>
                <a:schemeClr val="tx1"/>
              </a:buClr>
              <a:buSzPct val="90000"/>
              <a:buFont typeface="Wingdings" panose="05000000000000000000" pitchFamily="2" charset="2"/>
              <a:buChar char=""/>
              <a:tabLst/>
            </a:pPr>
            <a:r>
              <a:rPr lang="en-US"/>
              <a:t>Click to edit Master text styles</a:t>
            </a:r>
          </a:p>
          <a:p>
            <a:pPr marL="427038" marR="0" lvl="1" indent="-171450" algn="l" defTabSz="932742" rtl="0" eaLnBrk="1" fontAlgn="auto" latinLnBrk="0" hangingPunct="1">
              <a:lnSpc>
                <a:spcPct val="90000"/>
              </a:lnSpc>
              <a:spcBef>
                <a:spcPct val="20000"/>
              </a:spcBef>
              <a:spcAft>
                <a:spcPts val="0"/>
              </a:spcAft>
              <a:buClrTx/>
              <a:buSzPct val="90000"/>
              <a:buFont typeface="Wingdings" panose="05000000000000000000" pitchFamily="2" charset="2"/>
              <a:buChar char=""/>
              <a:tabLst/>
            </a:pPr>
            <a:r>
              <a:rPr lang="en-US"/>
              <a:t>Second level</a:t>
            </a:r>
          </a:p>
          <a:p>
            <a:pPr marL="639763" marR="0" lvl="2" indent="-188913" algn="l" defTabSz="932742" rtl="0" eaLnBrk="1" fontAlgn="auto" latinLnBrk="0" hangingPunct="1">
              <a:lnSpc>
                <a:spcPct val="90000"/>
              </a:lnSpc>
              <a:spcBef>
                <a:spcPct val="20000"/>
              </a:spcBef>
              <a:spcAft>
                <a:spcPts val="0"/>
              </a:spcAft>
              <a:buClrTx/>
              <a:buSzPct val="90000"/>
              <a:buFont typeface="Wingdings" panose="05000000000000000000" pitchFamily="2" charset="2"/>
              <a:buChar char=""/>
              <a:tabLst/>
            </a:pPr>
            <a:r>
              <a:rPr lang="en-US"/>
              <a:t>Third level</a:t>
            </a:r>
          </a:p>
          <a:p>
            <a:pPr marL="828675" marR="0" lvl="3" indent="-176213" algn="l" defTabSz="932742" rtl="0" eaLnBrk="1" fontAlgn="auto" latinLnBrk="0" hangingPunct="1">
              <a:lnSpc>
                <a:spcPct val="90000"/>
              </a:lnSpc>
              <a:spcBef>
                <a:spcPct val="20000"/>
              </a:spcBef>
              <a:spcAft>
                <a:spcPts val="0"/>
              </a:spcAft>
              <a:buClrTx/>
              <a:buSzPct val="90000"/>
              <a:buFont typeface="Wingdings" panose="05000000000000000000" pitchFamily="2" charset="2"/>
              <a:buChar char=""/>
              <a:tabLst/>
            </a:pPr>
            <a:r>
              <a:rPr lang="en-US"/>
              <a:t>Fourth level</a:t>
            </a:r>
          </a:p>
          <a:p>
            <a:pPr marL="1023938" marR="0" lvl="4" indent="-169863" algn="l" defTabSz="932742" rtl="0" eaLnBrk="1" fontAlgn="auto" latinLnBrk="0" hangingPunct="1">
              <a:lnSpc>
                <a:spcPct val="90000"/>
              </a:lnSpc>
              <a:spcBef>
                <a:spcPct val="20000"/>
              </a:spcBef>
              <a:spcAft>
                <a:spcPts val="0"/>
              </a:spcAft>
              <a:buClrTx/>
              <a:buSzPct val="90000"/>
              <a:buFont typeface="Wingdings" panose="05000000000000000000" pitchFamily="2" charset="2"/>
              <a:buChar char=""/>
              <a:tabLst/>
            </a:pPr>
            <a:r>
              <a:rPr lang="en-US"/>
              <a:t>Fifth level</a:t>
            </a:r>
          </a:p>
        </p:txBody>
      </p:sp>
    </p:spTree>
    <p:extLst>
      <p:ext uri="{BB962C8B-B14F-4D97-AF65-F5344CB8AC3E}">
        <p14:creationId xmlns:p14="http://schemas.microsoft.com/office/powerpoint/2010/main" val="4091931630"/>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9252056"/>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Demo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638" y="2125677"/>
            <a:ext cx="10056812" cy="1181862"/>
          </a:xfrm>
          <a:noFill/>
        </p:spPr>
        <p:txBody>
          <a:bodyPr tIns="91440" bIns="91440" anchor="t" anchorCtr="0">
            <a:spAutoFit/>
          </a:bodyPr>
          <a:lstStyle>
            <a:lvl1pPr>
              <a:defRPr sz="7200" spc="-100" baseline="0">
                <a:gradFill>
                  <a:gsLst>
                    <a:gs pos="0">
                      <a:schemeClr val="tx1"/>
                    </a:gs>
                    <a:gs pos="100000">
                      <a:schemeClr val="tx1"/>
                    </a:gs>
                  </a:gsLst>
                  <a:lin ang="5400000" scaled="0"/>
                </a:gradFill>
              </a:defRPr>
            </a:lvl1pPr>
          </a:lstStyle>
          <a:p>
            <a:r>
              <a:rPr lang="en-US"/>
              <a:t>Demo title</a:t>
            </a:r>
          </a:p>
        </p:txBody>
      </p:sp>
      <p:sp>
        <p:nvSpPr>
          <p:cNvPr id="5" name="Text Placeholder 4"/>
          <p:cNvSpPr>
            <a:spLocks noGrp="1"/>
          </p:cNvSpPr>
          <p:nvPr>
            <p:ph type="body" sz="quarter" idx="12" hasCustomPrompt="1"/>
          </p:nvPr>
        </p:nvSpPr>
        <p:spPr>
          <a:xfrm>
            <a:off x="274638" y="3954463"/>
            <a:ext cx="10058401" cy="738664"/>
          </a:xfrm>
          <a:noFill/>
        </p:spPr>
        <p:txBody>
          <a:bodyPr lIns="182880" tIns="146304" rIns="182880" bIns="146304">
            <a:spAutoFit/>
          </a:bodyPr>
          <a:lstStyle>
            <a:lvl1pPr marL="0" indent="0">
              <a:spcBef>
                <a:spcPts val="0"/>
              </a:spcBef>
              <a:buNone/>
              <a:defRPr sz="3200" spc="0" baseline="0">
                <a:gradFill>
                  <a:gsLst>
                    <a:gs pos="0">
                      <a:schemeClr val="tx1"/>
                    </a:gs>
                    <a:gs pos="100000">
                      <a:schemeClr val="tx1"/>
                    </a:gs>
                  </a:gsLst>
                  <a:lin ang="5400000" scaled="0"/>
                </a:gradFill>
                <a:latin typeface="+mj-lt"/>
              </a:defRPr>
            </a:lvl1pPr>
          </a:lstStyle>
          <a:p>
            <a:pPr lvl="0"/>
            <a:r>
              <a:rPr lang="en-US"/>
              <a:t>Speaker Name</a:t>
            </a:r>
          </a:p>
        </p:txBody>
      </p:sp>
    </p:spTree>
    <p:extLst>
      <p:ext uri="{BB962C8B-B14F-4D97-AF65-F5344CB8AC3E}">
        <p14:creationId xmlns:p14="http://schemas.microsoft.com/office/powerpoint/2010/main" val="159199336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Video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639" y="2125677"/>
            <a:ext cx="10056812" cy="1181862"/>
          </a:xfrm>
          <a:noFill/>
        </p:spPr>
        <p:txBody>
          <a:bodyPr tIns="91440" bIns="91440" anchor="t" anchorCtr="0">
            <a:spAutoFit/>
          </a:bodyPr>
          <a:lstStyle>
            <a:lvl1pPr>
              <a:defRPr lang="en-US" sz="7200" b="0" kern="1200" cap="none" spc="-100" baseline="0" dirty="0">
                <a:ln w="3175">
                  <a:noFill/>
                </a:ln>
                <a:gradFill>
                  <a:gsLst>
                    <a:gs pos="0">
                      <a:schemeClr val="tx1"/>
                    </a:gs>
                    <a:gs pos="100000">
                      <a:schemeClr val="tx1"/>
                    </a:gs>
                  </a:gsLst>
                  <a:lin ang="5400000" scaled="0"/>
                </a:gradFill>
                <a:effectLst/>
                <a:latin typeface="+mj-lt"/>
                <a:ea typeface="+mn-ea"/>
                <a:cs typeface="Segoe UI" pitchFamily="34" charset="0"/>
              </a:defRPr>
            </a:lvl1pPr>
          </a:lstStyle>
          <a:p>
            <a:r>
              <a:rPr lang="en-US"/>
              <a:t>Video title</a:t>
            </a:r>
          </a:p>
        </p:txBody>
      </p:sp>
    </p:spTree>
    <p:extLst>
      <p:ext uri="{BB962C8B-B14F-4D97-AF65-F5344CB8AC3E}">
        <p14:creationId xmlns:p14="http://schemas.microsoft.com/office/powerpoint/2010/main" val="32809030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638" y="2125662"/>
            <a:ext cx="11887200" cy="1181862"/>
          </a:xfrm>
          <a:noFill/>
        </p:spPr>
        <p:txBody>
          <a:bodyPr tIns="91440" bIns="91440" anchor="t" anchorCtr="0">
            <a:spAutoFit/>
          </a:bodyPr>
          <a:lstStyle>
            <a:lvl1pPr>
              <a:defRPr sz="7200" spc="-100" baseline="0">
                <a:gradFill>
                  <a:gsLst>
                    <a:gs pos="100000">
                      <a:schemeClr val="tx1"/>
                    </a:gs>
                    <a:gs pos="0">
                      <a:schemeClr val="tx1"/>
                    </a:gs>
                  </a:gsLst>
                  <a:lin ang="5400000" scaled="0"/>
                </a:gradFill>
              </a:defRPr>
            </a:lvl1pPr>
          </a:lstStyle>
          <a:p>
            <a:r>
              <a:rPr lang="en-US"/>
              <a:t>Section title</a:t>
            </a:r>
          </a:p>
        </p:txBody>
      </p:sp>
    </p:spTree>
    <p:extLst>
      <p:ext uri="{BB962C8B-B14F-4D97-AF65-F5344CB8AC3E}">
        <p14:creationId xmlns:p14="http://schemas.microsoft.com/office/powerpoint/2010/main" val="2618636637"/>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Section Title Accent Color 1">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638" y="2125662"/>
            <a:ext cx="11887200" cy="1181862"/>
          </a:xfrm>
          <a:noFill/>
        </p:spPr>
        <p:txBody>
          <a:bodyPr tIns="91440" bIns="91440" anchor="t" anchorCtr="0">
            <a:spAutoFit/>
          </a:bodyPr>
          <a:lstStyle>
            <a:lvl1pPr>
              <a:defRPr sz="7200" spc="-100" baseline="0">
                <a:gradFill>
                  <a:gsLst>
                    <a:gs pos="100000">
                      <a:schemeClr val="tx1"/>
                    </a:gs>
                    <a:gs pos="0">
                      <a:schemeClr val="tx1"/>
                    </a:gs>
                  </a:gsLst>
                  <a:lin ang="5400000" scaled="0"/>
                </a:gradFill>
              </a:defRPr>
            </a:lvl1pPr>
          </a:lstStyle>
          <a:p>
            <a:r>
              <a:rPr lang="en-US"/>
              <a:t>Section title</a:t>
            </a:r>
          </a:p>
        </p:txBody>
      </p:sp>
    </p:spTree>
    <p:extLst>
      <p:ext uri="{BB962C8B-B14F-4D97-AF65-F5344CB8AC3E}">
        <p14:creationId xmlns:p14="http://schemas.microsoft.com/office/powerpoint/2010/main" val="113832277"/>
      </p:ext>
    </p:extLst>
  </p:cSld>
  <p:clrMapOvr>
    <a:overrideClrMapping bg1="dk1" tx1="lt1" bg2="dk2" tx2="lt2" accent1="accent1" accent2="accent2" accent3="accent3" accent4="accent4" accent5="accent5" accent6="accent6" hlink="hlink" folHlink="folHlink"/>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quare Right Photo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639" y="2740132"/>
            <a:ext cx="4892040" cy="1514261"/>
          </a:xfrm>
        </p:spPr>
        <p:txBody>
          <a:bodyPr wrap="square" anchor="ctr">
            <a:spAutoFit/>
          </a:bodyPr>
          <a:lstStyle>
            <a:lvl1pPr>
              <a:defRPr sz="4800" baseline="0">
                <a:gradFill>
                  <a:gsLst>
                    <a:gs pos="1250">
                      <a:schemeClr val="tx1"/>
                    </a:gs>
                    <a:gs pos="100000">
                      <a:schemeClr val="tx1"/>
                    </a:gs>
                  </a:gsLst>
                  <a:lin ang="5400000" scaled="0"/>
                </a:gradFill>
              </a:defRPr>
            </a:lvl1pPr>
          </a:lstStyle>
          <a:p>
            <a:r>
              <a:rPr lang="en-US"/>
              <a:t>Square photo layout</a:t>
            </a:r>
          </a:p>
        </p:txBody>
      </p:sp>
      <p:sp>
        <p:nvSpPr>
          <p:cNvPr id="6" name="Picture Placeholder 4"/>
          <p:cNvSpPr>
            <a:spLocks noGrp="1" noChangeAspect="1"/>
          </p:cNvSpPr>
          <p:nvPr>
            <p:ph type="pic" sz="quarter" idx="10"/>
          </p:nvPr>
        </p:nvSpPr>
        <p:spPr bwMode="ltGray">
          <a:xfrm>
            <a:off x="5441315" y="0"/>
            <a:ext cx="6995160" cy="6992587"/>
          </a:xfrm>
          <a:prstGeom prst="rect">
            <a:avLst/>
          </a:prstGeom>
          <a:blipFill>
            <a:blip r:embed="rId2"/>
            <a:stretch>
              <a:fillRect/>
            </a:stretch>
          </a:blipFill>
        </p:spPr>
        <p:txBody>
          <a:bodyPr tIns="548640" anchor="ctr" anchorCtr="0">
            <a:noAutofit/>
          </a:bodyPr>
          <a:lstStyle>
            <a:lvl1pPr marL="0" indent="0" algn="ctr">
              <a:buNone/>
              <a:defRPr sz="1600" b="1" cap="none" baseline="0">
                <a:gradFill>
                  <a:gsLst>
                    <a:gs pos="0">
                      <a:srgbClr val="FFFFFF"/>
                    </a:gs>
                    <a:gs pos="27000">
                      <a:srgbClr val="FFFFFF"/>
                    </a:gs>
                  </a:gsLst>
                  <a:lin ang="5400000" scaled="0"/>
                </a:gradFill>
                <a:latin typeface="+mn-lt"/>
              </a:defRPr>
            </a:lvl1pPr>
          </a:lstStyle>
          <a:p>
            <a:r>
              <a:rPr lang="en-US"/>
              <a:t>Click icon to add picture</a:t>
            </a:r>
          </a:p>
        </p:txBody>
      </p:sp>
    </p:spTree>
    <p:extLst>
      <p:ext uri="{BB962C8B-B14F-4D97-AF65-F5344CB8AC3E}">
        <p14:creationId xmlns:p14="http://schemas.microsoft.com/office/powerpoint/2010/main" val="2979381609"/>
      </p:ext>
    </p:extLst>
  </p:cSld>
  <p:clrMapOvr>
    <a:masterClrMapping/>
  </p:clrMapOvr>
  <p:transition>
    <p:fade/>
  </p:transition>
  <p:extLst mod="1">
    <p:ext uri="{DCECCB84-F9BA-43D5-87BE-67443E8EF086}">
      <p15:sldGuideLst xmlns:p15="http://schemas.microsoft.com/office/powerpoint/2012/main">
        <p15:guide id="1" pos="3427">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0109677"/>
      </p:ext>
    </p:extLst>
  </p:cSld>
  <p:clrMapOvr>
    <a:masterClrMapping/>
  </p:clrMapOvr>
  <p:transition>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Blank Accent Color 1">
    <p:bg>
      <p:bgPr>
        <a:solidFill>
          <a:schemeClr val="accent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19038417"/>
      </p:ext>
    </p:extLst>
  </p:cSld>
  <p:clrMapOvr>
    <a:overrideClrMapping bg1="dk1" tx1="lt1" bg2="dk2" tx2="lt2" accent1="accent1" accent2="accent2" accent3="accent3" accent4="accent4" accent5="accent5" accent6="accent6" hlink="hlink" folHlink="folHlink"/>
  </p:clrMapOvr>
  <p:transition>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Developer Code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a:t>Slide for developer code</a:t>
            </a:r>
          </a:p>
        </p:txBody>
      </p:sp>
      <p:sp>
        <p:nvSpPr>
          <p:cNvPr id="3" name="Rectangle 2"/>
          <p:cNvSpPr/>
          <p:nvPr userDrawn="1"/>
        </p:nvSpPr>
        <p:spPr bwMode="hidden">
          <a:xfrm>
            <a:off x="1" y="1212849"/>
            <a:ext cx="12436475" cy="5781676"/>
          </a:xfrm>
          <a:prstGeom prst="rect">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6639" tIns="46639" rIns="46639" bIns="46639" numCol="1" spcCol="0" rtlCol="0" fromWordArt="0" anchor="ctr" anchorCtr="0" forceAA="0" compatLnSpc="1">
            <a:prstTxWarp prst="textNoShape">
              <a:avLst/>
            </a:prstTxWarp>
            <a:noAutofit/>
          </a:bodyPr>
          <a:lstStyle/>
          <a:p>
            <a:pPr algn="ctr" defTabSz="932472" fontAlgn="base">
              <a:spcBef>
                <a:spcPct val="0"/>
              </a:spcBef>
              <a:spcAft>
                <a:spcPct val="0"/>
              </a:spcAft>
            </a:pPr>
            <a:endParaRPr lang="en-US">
              <a:gradFill>
                <a:gsLst>
                  <a:gs pos="0">
                    <a:srgbClr val="FFFFFF"/>
                  </a:gs>
                  <a:gs pos="100000">
                    <a:srgbClr val="FFFFFF"/>
                  </a:gs>
                </a:gsLst>
                <a:lin ang="5400000" scaled="0"/>
              </a:gradFill>
              <a:ea typeface="Segoe UI" pitchFamily="34" charset="0"/>
              <a:cs typeface="Segoe UI" pitchFamily="34" charset="0"/>
            </a:endParaRPr>
          </a:p>
        </p:txBody>
      </p:sp>
      <p:sp>
        <p:nvSpPr>
          <p:cNvPr id="5" name="Text Placeholder 4"/>
          <p:cNvSpPr>
            <a:spLocks noGrp="1"/>
          </p:cNvSpPr>
          <p:nvPr>
            <p:ph type="body" sz="quarter" idx="10"/>
          </p:nvPr>
        </p:nvSpPr>
        <p:spPr>
          <a:xfrm>
            <a:off x="274638" y="1221157"/>
            <a:ext cx="11887199" cy="1995931"/>
          </a:xfrm>
        </p:spPr>
        <p:txBody>
          <a:bodyPr/>
          <a:lstStyle>
            <a:lvl1pPr marL="0" indent="0">
              <a:buNone/>
              <a:defRPr sz="3300">
                <a:gradFill>
                  <a:gsLst>
                    <a:gs pos="8718">
                      <a:srgbClr val="353535"/>
                    </a:gs>
                    <a:gs pos="34000">
                      <a:srgbClr val="353535"/>
                    </a:gs>
                  </a:gsLst>
                  <a:lin ang="5400000" scaled="0"/>
                </a:gradFill>
                <a:latin typeface="Consolas" panose="020B0609020204030204" pitchFamily="49" charset="0"/>
                <a:cs typeface="Consolas" panose="020B0609020204030204" pitchFamily="49" charset="0"/>
              </a:defRPr>
            </a:lvl1pPr>
            <a:lvl2pPr marL="346553" indent="0">
              <a:buNone/>
              <a:defRPr>
                <a:gradFill>
                  <a:gsLst>
                    <a:gs pos="8718">
                      <a:srgbClr val="353535"/>
                    </a:gs>
                    <a:gs pos="34000">
                      <a:srgbClr val="353535"/>
                    </a:gs>
                  </a:gsLst>
                  <a:lin ang="5400000" scaled="0"/>
                </a:gradFill>
                <a:latin typeface="Consolas" panose="020B0609020204030204" pitchFamily="49" charset="0"/>
                <a:cs typeface="Consolas" panose="020B0609020204030204" pitchFamily="49" charset="0"/>
              </a:defRPr>
            </a:lvl2pPr>
            <a:lvl3pPr marL="584607" indent="0">
              <a:buNone/>
              <a:defRPr>
                <a:gradFill>
                  <a:gsLst>
                    <a:gs pos="8718">
                      <a:srgbClr val="353535"/>
                    </a:gs>
                    <a:gs pos="34000">
                      <a:srgbClr val="353535"/>
                    </a:gs>
                  </a:gsLst>
                  <a:lin ang="5400000" scaled="0"/>
                </a:gradFill>
                <a:latin typeface="Consolas" panose="020B0609020204030204" pitchFamily="49" charset="0"/>
                <a:cs typeface="Consolas" panose="020B0609020204030204" pitchFamily="49" charset="0"/>
              </a:defRPr>
            </a:lvl3pPr>
            <a:lvl4pPr marL="814563" indent="0">
              <a:buNone/>
              <a:defRPr>
                <a:gradFill>
                  <a:gsLst>
                    <a:gs pos="8718">
                      <a:srgbClr val="353535"/>
                    </a:gs>
                    <a:gs pos="34000">
                      <a:srgbClr val="353535"/>
                    </a:gs>
                  </a:gsLst>
                  <a:lin ang="5400000" scaled="0"/>
                </a:gradFill>
                <a:latin typeface="Consolas" panose="020B0609020204030204" pitchFamily="49" charset="0"/>
                <a:cs typeface="Consolas" panose="020B0609020204030204" pitchFamily="49" charset="0"/>
              </a:defRPr>
            </a:lvl4pPr>
            <a:lvl5pPr marL="1050997" indent="0">
              <a:buNone/>
              <a:defRPr>
                <a:gradFill>
                  <a:gsLst>
                    <a:gs pos="8718">
                      <a:srgbClr val="353535"/>
                    </a:gs>
                    <a:gs pos="34000">
                      <a:srgbClr val="353535"/>
                    </a:gs>
                  </a:gsLst>
                  <a:lin ang="5400000" scaled="0"/>
                </a:gradFill>
                <a:latin typeface="Consolas" panose="020B0609020204030204" pitchFamily="49" charset="0"/>
                <a:cs typeface="Consolas" panose="020B0609020204030204" pitchFamily="49"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22771056"/>
      </p:ext>
    </p:extLst>
  </p:cSld>
  <p:clrMapOvr>
    <a:masterClrMapping/>
  </p:clrMapOvr>
  <p:transition>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losing logo slide">
    <p:bg>
      <p:bgPr>
        <a:solidFill>
          <a:schemeClr val="accent1"/>
        </a:solidFill>
        <a:effectLst/>
      </p:bgPr>
    </p:bg>
    <p:spTree>
      <p:nvGrpSpPr>
        <p:cNvPr id="1" name=""/>
        <p:cNvGrpSpPr/>
        <p:nvPr/>
      </p:nvGrpSpPr>
      <p:grpSpPr>
        <a:xfrm>
          <a:off x="0" y="0"/>
          <a:ext cx="0" cy="0"/>
          <a:chOff x="0" y="0"/>
          <a:chExt cx="0" cy="0"/>
        </a:xfrm>
      </p:grpSpPr>
      <p:sp>
        <p:nvSpPr>
          <p:cNvPr id="2" name="Text Box 3"/>
          <p:cNvSpPr txBox="1">
            <a:spLocks noChangeArrowheads="1"/>
          </p:cNvSpPr>
          <p:nvPr userDrawn="1"/>
        </p:nvSpPr>
        <p:spPr bwMode="blackWhite">
          <a:xfrm>
            <a:off x="274639" y="6220609"/>
            <a:ext cx="4572000" cy="477054"/>
          </a:xfrm>
          <a:prstGeom prst="rect">
            <a:avLst/>
          </a:prstGeom>
          <a:noFill/>
          <a:ln w="12700">
            <a:noFill/>
            <a:miter lim="800000"/>
            <a:headEnd type="none" w="sm" len="sm"/>
            <a:tailEnd type="none" w="sm" len="sm"/>
          </a:ln>
          <a:effectLst/>
        </p:spPr>
        <p:txBody>
          <a:bodyPr vert="horz" wrap="square" lIns="182880" tIns="182880" rIns="182880" bIns="182880" numCol="1" anchor="t" anchorCtr="0" compatLnSpc="1">
            <a:prstTxWarp prst="textNoShape">
              <a:avLst/>
            </a:prstTxWarp>
            <a:spAutoFit/>
          </a:bodyPr>
          <a:lstStyle/>
          <a:p>
            <a:pPr defTabSz="932290" eaLnBrk="0" hangingPunct="0"/>
            <a:r>
              <a:rPr lang="en-US" sz="700">
                <a:gradFill>
                  <a:gsLst>
                    <a:gs pos="0">
                      <a:schemeClr val="tx1"/>
                    </a:gs>
                    <a:gs pos="100000">
                      <a:schemeClr val="tx1"/>
                    </a:gs>
                  </a:gsLst>
                  <a:lin ang="5400000" scaled="0"/>
                </a:gradFill>
                <a:cs typeface="Segoe UI" pitchFamily="34" charset="0"/>
              </a:rPr>
              <a:t>© Copyright Microsoft Corporation. All rights reserved. </a:t>
            </a:r>
          </a:p>
        </p:txBody>
      </p:sp>
      <p:pic>
        <p:nvPicPr>
          <p:cNvPr id="8" name="MS logo white - EMF"/>
          <p:cNvPicPr>
            <a:picLocks noChangeAspect="1"/>
          </p:cNvPicPr>
          <p:nvPr userDrawn="1"/>
        </p:nvPicPr>
        <p:blipFill>
          <a:blip r:embed="rId2"/>
          <a:stretch>
            <a:fillRect/>
          </a:stretch>
        </p:blipFill>
        <p:spPr bwMode="black">
          <a:xfrm>
            <a:off x="460688" y="479425"/>
            <a:ext cx="1451843" cy="310896"/>
          </a:xfrm>
          <a:prstGeom prst="rect">
            <a:avLst/>
          </a:prstGeom>
        </p:spPr>
      </p:pic>
    </p:spTree>
    <p:extLst>
      <p:ext uri="{BB962C8B-B14F-4D97-AF65-F5344CB8AC3E}">
        <p14:creationId xmlns:p14="http://schemas.microsoft.com/office/powerpoint/2010/main" val="3944110278"/>
      </p:ext>
    </p:extLst>
  </p:cSld>
  <p:clrMapOvr>
    <a:overrideClrMapping bg1="dk1" tx1="lt1" bg2="dk2" tx2="lt2" accent1="accent1" accent2="accent2" accent3="accent3" accent4="accent4" accent5="accent5" accent6="accent6" hlink="hlink" folHlink="folHlink"/>
  </p:clrMapOvr>
  <p:transition>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Black Notes slide Layout">
    <p:bg bwMode="black">
      <p:bgPr>
        <a:solidFill>
          <a:srgbClr val="000000"/>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bwMode="white">
          <a:xfrm>
            <a:off x="274638" y="1212850"/>
            <a:ext cx="11887200" cy="2443746"/>
          </a:xfrm>
          <a:prstGeom prst="rect">
            <a:avLst/>
          </a:prstGeom>
        </p:spPr>
        <p:txBody>
          <a:bodyPr/>
          <a:lstStyle>
            <a:lvl1pPr marL="290513" indent="-290513">
              <a:buClr>
                <a:schemeClr val="tx1"/>
              </a:buClr>
              <a:buSzPct val="90000"/>
              <a:buFont typeface="Arial" pitchFamily="34" charset="0"/>
              <a:buChar char="•"/>
              <a:defRPr sz="3600">
                <a:gradFill>
                  <a:gsLst>
                    <a:gs pos="1250">
                      <a:schemeClr val="tx1"/>
                    </a:gs>
                    <a:gs pos="100000">
                      <a:schemeClr val="tx1"/>
                    </a:gs>
                  </a:gsLst>
                  <a:lin ang="5400000" scaled="0"/>
                </a:gradFill>
                <a:latin typeface="Segoe UI" pitchFamily="34" charset="0"/>
                <a:ea typeface="Segoe UI" pitchFamily="34" charset="0"/>
                <a:cs typeface="Segoe UI" pitchFamily="34" charset="0"/>
              </a:defRPr>
            </a:lvl1pPr>
            <a:lvl2pPr marL="571500" indent="-280988">
              <a:buClr>
                <a:schemeClr val="tx1"/>
              </a:buClr>
              <a:buSzPct val="90000"/>
              <a:buFont typeface="Arial" pitchFamily="34" charset="0"/>
              <a:buChar char="•"/>
              <a:defRPr sz="3200">
                <a:gradFill>
                  <a:gsLst>
                    <a:gs pos="1250">
                      <a:schemeClr val="tx1"/>
                    </a:gs>
                    <a:gs pos="100000">
                      <a:schemeClr val="tx1"/>
                    </a:gs>
                  </a:gsLst>
                  <a:lin ang="5400000" scaled="0"/>
                </a:gradFill>
                <a:latin typeface="Segoe UI" pitchFamily="34" charset="0"/>
                <a:ea typeface="Segoe UI" pitchFamily="34" charset="0"/>
                <a:cs typeface="Segoe UI" pitchFamily="34" charset="0"/>
              </a:defRPr>
            </a:lvl2pPr>
            <a:lvl3pPr marL="862013" indent="-290513">
              <a:buClr>
                <a:schemeClr val="tx1"/>
              </a:buClr>
              <a:buSzPct val="90000"/>
              <a:buFont typeface="Arial" pitchFamily="34" charset="0"/>
              <a:buChar char="•"/>
              <a:defRPr sz="2800">
                <a:gradFill>
                  <a:gsLst>
                    <a:gs pos="1250">
                      <a:schemeClr val="tx1"/>
                    </a:gs>
                    <a:gs pos="100000">
                      <a:schemeClr val="tx1"/>
                    </a:gs>
                  </a:gsLst>
                  <a:lin ang="5400000" scaled="0"/>
                </a:gradFill>
                <a:latin typeface="Segoe UI" pitchFamily="34" charset="0"/>
                <a:ea typeface="Segoe UI" pitchFamily="34" charset="0"/>
                <a:cs typeface="Segoe UI" pitchFamily="34" charset="0"/>
              </a:defRPr>
            </a:lvl3pPr>
            <a:lvl4pPr marL="1090613" indent="-228600">
              <a:buClr>
                <a:schemeClr val="tx1"/>
              </a:buClr>
              <a:buSzPct val="90000"/>
              <a:buFont typeface="Arial" pitchFamily="34" charset="0"/>
              <a:buChar char="•"/>
              <a:defRPr sz="2400">
                <a:gradFill>
                  <a:gsLst>
                    <a:gs pos="1250">
                      <a:schemeClr val="tx1"/>
                    </a:gs>
                    <a:gs pos="100000">
                      <a:schemeClr val="tx1"/>
                    </a:gs>
                  </a:gsLst>
                  <a:lin ang="5400000" scaled="0"/>
                </a:gradFill>
                <a:latin typeface="Segoe UI" pitchFamily="34" charset="0"/>
                <a:ea typeface="Segoe UI" pitchFamily="34" charset="0"/>
                <a:cs typeface="Segoe UI" pitchFamily="34" charset="0"/>
              </a:defRPr>
            </a:lvl4pPr>
            <a:lvl5pPr marL="1319213" indent="-228600">
              <a:buClr>
                <a:schemeClr val="tx1"/>
              </a:buClr>
              <a:buSzPct val="90000"/>
              <a:buFont typeface="Arial" pitchFamily="34" charset="0"/>
              <a:buChar char="•"/>
              <a:defRPr sz="2000">
                <a:gradFill>
                  <a:gsLst>
                    <a:gs pos="1250">
                      <a:schemeClr val="tx1"/>
                    </a:gs>
                    <a:gs pos="100000">
                      <a:schemeClr val="tx1"/>
                    </a:gs>
                  </a:gsLst>
                  <a:lin ang="5400000" scaled="0"/>
                </a:gradFill>
                <a:latin typeface="Segoe UI" pitchFamily="34" charset="0"/>
                <a:ea typeface="Segoe UI" pitchFamily="34" charset="0"/>
                <a:cs typeface="Segoe UI" pitchFamily="34" charset="0"/>
              </a:defRPr>
            </a:lvl5pPr>
          </a:lstStyle>
          <a:p>
            <a:pPr lvl="0"/>
            <a:r>
              <a:rPr lang="en-US"/>
              <a:t>Use this Layout for Speaker Notes slides</a:t>
            </a:r>
          </a:p>
          <a:p>
            <a:pPr lvl="1"/>
            <a:r>
              <a:rPr lang="en-US"/>
              <a:t>Second level</a:t>
            </a:r>
          </a:p>
          <a:p>
            <a:pPr lvl="2"/>
            <a:r>
              <a:rPr lang="en-US"/>
              <a:t>Third level</a:t>
            </a:r>
          </a:p>
          <a:p>
            <a:pPr lvl="3"/>
            <a:r>
              <a:rPr lang="en-US"/>
              <a:t>Fourth level</a:t>
            </a:r>
          </a:p>
          <a:p>
            <a:pPr lvl="4"/>
            <a:r>
              <a:rPr lang="en-US"/>
              <a:t>Fifth level</a:t>
            </a:r>
          </a:p>
        </p:txBody>
      </p:sp>
      <p:sp>
        <p:nvSpPr>
          <p:cNvPr id="4" name="Text Placeholder 6"/>
          <p:cNvSpPr>
            <a:spLocks noGrp="1"/>
          </p:cNvSpPr>
          <p:nvPr>
            <p:ph type="body" sz="quarter" idx="11" hasCustomPrompt="1"/>
          </p:nvPr>
        </p:nvSpPr>
        <p:spPr>
          <a:xfrm>
            <a:off x="1" y="6363076"/>
            <a:ext cx="12436476" cy="631450"/>
          </a:xfrm>
          <a:prstGeom prst="rect">
            <a:avLst/>
          </a:prstGeom>
          <a:solidFill>
            <a:srgbClr val="FFFF99"/>
          </a:solidFill>
        </p:spPr>
        <p:txBody>
          <a:bodyPr wrap="square" lIns="155457" tIns="77729" rIns="155457" bIns="77729" anchor="b" anchorCtr="0">
            <a:noAutofit/>
          </a:bodyPr>
          <a:lstStyle>
            <a:lvl1pPr algn="r">
              <a:buFont typeface="Arial" pitchFamily="34" charset="0"/>
              <a:buNone/>
              <a:defRPr sz="3700" spc="-51" baseline="0">
                <a:gradFill>
                  <a:gsLst>
                    <a:gs pos="0">
                      <a:srgbClr val="000000"/>
                    </a:gs>
                    <a:gs pos="100000">
                      <a:srgbClr val="000000"/>
                    </a:gs>
                  </a:gsLst>
                  <a:lin ang="5400000" scaled="0"/>
                </a:gradFill>
                <a:effectLst/>
                <a:latin typeface="Segoe UI" pitchFamily="34" charset="0"/>
                <a:ea typeface="Segoe UI" pitchFamily="34" charset="0"/>
                <a:cs typeface="Segoe UI" pitchFamily="34" charset="0"/>
              </a:defRPr>
            </a:lvl1pPr>
          </a:lstStyle>
          <a:p>
            <a:pPr lvl="0"/>
            <a:r>
              <a:rPr lang="en-US"/>
              <a:t>Next:</a:t>
            </a:r>
          </a:p>
        </p:txBody>
      </p:sp>
      <p:sp>
        <p:nvSpPr>
          <p:cNvPr id="3" name="Title 2"/>
          <p:cNvSpPr>
            <a:spLocks noGrp="1"/>
          </p:cNvSpPr>
          <p:nvPr>
            <p:ph type="title"/>
          </p:nvPr>
        </p:nvSpPr>
        <p:spPr bwMode="white"/>
        <p:txBody>
          <a:bodyPr/>
          <a:lstStyle>
            <a:lvl1pPr>
              <a:defRPr>
                <a:gradFill>
                  <a:gsLst>
                    <a:gs pos="1250">
                      <a:schemeClr val="tx1"/>
                    </a:gs>
                    <a:gs pos="100000">
                      <a:schemeClr val="tx1"/>
                    </a:gs>
                  </a:gsLst>
                  <a:lin ang="5400000" scaled="0"/>
                </a:gradFill>
                <a:latin typeface="Segoe UI" pitchFamily="34" charset="0"/>
                <a:ea typeface="Segoe UI" pitchFamily="34" charset="0"/>
                <a:cs typeface="Segoe UI" pitchFamily="34" charset="0"/>
              </a:defRPr>
            </a:lvl1pPr>
          </a:lstStyle>
          <a:p>
            <a:r>
              <a:rPr lang="en-US"/>
              <a:t>Click to edit Master title style</a:t>
            </a:r>
          </a:p>
        </p:txBody>
      </p:sp>
    </p:spTree>
    <p:extLst>
      <p:ext uri="{BB962C8B-B14F-4D97-AF65-F5344CB8AC3E}">
        <p14:creationId xmlns:p14="http://schemas.microsoft.com/office/powerpoint/2010/main" val="1638112754"/>
      </p:ext>
    </p:extLst>
  </p:cSld>
  <p:clrMapOvr>
    <a:overrideClrMapping bg1="dk1" tx1="lt1" bg2="dk2" tx2="lt2" accent1="accent1" accent2="accent2" accent3="accent3" accent4="accent4" accent5="accent5" accent6="accent6" hlink="hlink" folHlink="folHlink"/>
  </p:clrMapOvr>
  <p:transition>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Walkin (event name)">
    <p:bg>
      <p:bgPr>
        <a:solidFill>
          <a:schemeClr val="accent1"/>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274702" y="1211264"/>
            <a:ext cx="9143936" cy="1828800"/>
          </a:xfrm>
          <a:noFill/>
        </p:spPr>
        <p:txBody>
          <a:bodyPr lIns="146304" tIns="91440" rIns="146304" bIns="91440" anchor="b" anchorCtr="0"/>
          <a:lstStyle>
            <a:lvl1pPr>
              <a:defRPr sz="5400" spc="-100" baseline="0">
                <a:gradFill>
                  <a:gsLst>
                    <a:gs pos="62564">
                      <a:schemeClr val="tx1"/>
                    </a:gs>
                    <a:gs pos="55000">
                      <a:schemeClr val="tx1"/>
                    </a:gs>
                  </a:gsLst>
                  <a:lin ang="5400000" scaled="0"/>
                </a:gradFill>
              </a:defRPr>
            </a:lvl1pPr>
          </a:lstStyle>
          <a:p>
            <a:r>
              <a:rPr lang="en-US"/>
              <a:t>Event name</a:t>
            </a:r>
          </a:p>
        </p:txBody>
      </p:sp>
      <p:sp>
        <p:nvSpPr>
          <p:cNvPr id="5" name="Text Placeholder 4"/>
          <p:cNvSpPr>
            <a:spLocks noGrp="1"/>
          </p:cNvSpPr>
          <p:nvPr>
            <p:ph type="body" sz="quarter" idx="12" hasCustomPrompt="1"/>
          </p:nvPr>
        </p:nvSpPr>
        <p:spPr>
          <a:xfrm>
            <a:off x="274701" y="3040063"/>
            <a:ext cx="9143937" cy="730183"/>
          </a:xfrm>
          <a:noFill/>
        </p:spPr>
        <p:txBody>
          <a:bodyPr lIns="164592" tIns="109728" rIns="164592" bIns="109728">
            <a:noAutofit/>
          </a:bodyPr>
          <a:lstStyle>
            <a:lvl1pPr marL="0" indent="0">
              <a:spcBef>
                <a:spcPts val="0"/>
              </a:spcBef>
              <a:buNone/>
              <a:defRPr sz="3200" spc="0" baseline="0">
                <a:gradFill>
                  <a:gsLst>
                    <a:gs pos="91000">
                      <a:schemeClr val="tx1"/>
                    </a:gs>
                    <a:gs pos="0">
                      <a:schemeClr val="tx1"/>
                    </a:gs>
                  </a:gsLst>
                  <a:lin ang="5400000" scaled="0"/>
                </a:gradFill>
                <a:latin typeface="+mn-lt"/>
              </a:defRPr>
            </a:lvl1pPr>
          </a:lstStyle>
          <a:p>
            <a:pPr lvl="0"/>
            <a:r>
              <a:rPr lang="en-US"/>
              <a:t>Date</a:t>
            </a:r>
          </a:p>
        </p:txBody>
      </p:sp>
      <p:sp>
        <p:nvSpPr>
          <p:cNvPr id="3" name="Text Placeholder 2"/>
          <p:cNvSpPr>
            <a:spLocks noGrp="1"/>
          </p:cNvSpPr>
          <p:nvPr>
            <p:ph type="body" sz="quarter" idx="13" hasCustomPrompt="1"/>
          </p:nvPr>
        </p:nvSpPr>
        <p:spPr>
          <a:xfrm>
            <a:off x="274639" y="3770246"/>
            <a:ext cx="9144000" cy="461665"/>
          </a:xfrm>
        </p:spPr>
        <p:txBody>
          <a:bodyPr/>
          <a:lstStyle>
            <a:lvl1pPr marL="0" indent="0">
              <a:buNone/>
              <a:defRPr lang="en-US" sz="2000" kern="1200" spc="0" baseline="0" dirty="0" smtClean="0">
                <a:gradFill>
                  <a:gsLst>
                    <a:gs pos="91000">
                      <a:schemeClr val="tx1"/>
                    </a:gs>
                    <a:gs pos="0">
                      <a:schemeClr val="tx1"/>
                    </a:gs>
                  </a:gsLst>
                  <a:lin ang="5400000" scaled="0"/>
                </a:gradFill>
                <a:latin typeface="Segoe UI" panose="020B0502040204020203" pitchFamily="34" charset="0"/>
                <a:ea typeface="+mn-ea"/>
                <a:cs typeface="Segoe UI" panose="020B0502040204020203" pitchFamily="34" charset="0"/>
              </a:defRPr>
            </a:lvl1pPr>
          </a:lstStyle>
          <a:p>
            <a:r>
              <a:rPr lang="en-US"/>
              <a:t>Optional (City, State or venue)</a:t>
            </a:r>
          </a:p>
        </p:txBody>
      </p:sp>
      <p:pic>
        <p:nvPicPr>
          <p:cNvPr id="8" name="MS logo white - EMF"/>
          <p:cNvPicPr>
            <a:picLocks noChangeAspect="1"/>
          </p:cNvPicPr>
          <p:nvPr userDrawn="1"/>
        </p:nvPicPr>
        <p:blipFill>
          <a:blip r:embed="rId2"/>
          <a:stretch>
            <a:fillRect/>
          </a:stretch>
        </p:blipFill>
        <p:spPr bwMode="black">
          <a:xfrm>
            <a:off x="460688" y="6204204"/>
            <a:ext cx="1451843" cy="310896"/>
          </a:xfrm>
          <a:prstGeom prst="rect">
            <a:avLst/>
          </a:prstGeom>
        </p:spPr>
      </p:pic>
    </p:spTree>
    <p:extLst>
      <p:ext uri="{BB962C8B-B14F-4D97-AF65-F5344CB8AC3E}">
        <p14:creationId xmlns:p14="http://schemas.microsoft.com/office/powerpoint/2010/main" val="209393157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le with photo and tile">
    <p:spTree>
      <p:nvGrpSpPr>
        <p:cNvPr id="1" name=""/>
        <p:cNvGrpSpPr/>
        <p:nvPr/>
      </p:nvGrpSpPr>
      <p:grpSpPr>
        <a:xfrm>
          <a:off x="0" y="0"/>
          <a:ext cx="0" cy="0"/>
          <a:chOff x="0" y="0"/>
          <a:chExt cx="0" cy="0"/>
        </a:xfrm>
      </p:grpSpPr>
      <p:pic>
        <p:nvPicPr>
          <p:cNvPr id="13" name="Picture 12"/>
          <p:cNvPicPr>
            <a:picLocks noChangeAspect="1"/>
          </p:cNvPicPr>
          <p:nvPr userDrawn="1"/>
        </p:nvPicPr>
        <p:blipFill rotWithShape="1">
          <a:blip r:embed="rId2"/>
          <a:srcRect t="12474" r="11059" b="12463"/>
          <a:stretch/>
        </p:blipFill>
        <p:spPr>
          <a:xfrm>
            <a:off x="-1" y="-1"/>
            <a:ext cx="12434711" cy="6994525"/>
          </a:xfrm>
          <a:prstGeom prst="rect">
            <a:avLst/>
          </a:prstGeom>
        </p:spPr>
      </p:pic>
      <p:sp>
        <p:nvSpPr>
          <p:cNvPr id="8" name="Rectangle 7"/>
          <p:cNvSpPr/>
          <p:nvPr userDrawn="1"/>
        </p:nvSpPr>
        <p:spPr bwMode="auto">
          <a:xfrm>
            <a:off x="273050" y="2125662"/>
            <a:ext cx="6400800" cy="3657600"/>
          </a:xfrm>
          <a:prstGeom prst="rect">
            <a:avLst/>
          </a:prstGeom>
          <a:solidFill>
            <a:schemeClr val="accent1">
              <a:alpha val="90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err="1">
              <a:gradFill>
                <a:gsLst>
                  <a:gs pos="0">
                    <a:srgbClr val="FFFFFF"/>
                  </a:gs>
                  <a:gs pos="100000">
                    <a:srgbClr val="FFFFFF"/>
                  </a:gs>
                </a:gsLst>
                <a:lin ang="5400000" scaled="0"/>
              </a:gradFill>
              <a:ea typeface="Segoe UI" pitchFamily="34" charset="0"/>
              <a:cs typeface="Segoe UI" pitchFamily="34" charset="0"/>
            </a:endParaRPr>
          </a:p>
        </p:txBody>
      </p:sp>
      <p:sp>
        <p:nvSpPr>
          <p:cNvPr id="9" name="Title 1"/>
          <p:cNvSpPr>
            <a:spLocks noGrp="1"/>
          </p:cNvSpPr>
          <p:nvPr>
            <p:ph type="title" hasCustomPrompt="1"/>
          </p:nvPr>
        </p:nvSpPr>
        <p:spPr bwMode="auto">
          <a:xfrm>
            <a:off x="274702" y="2119177"/>
            <a:ext cx="6400736" cy="1828800"/>
          </a:xfrm>
          <a:noFill/>
        </p:spPr>
        <p:txBody>
          <a:bodyPr vert="horz" wrap="square" lIns="146304" tIns="91440" rIns="146304" bIns="91440" rtlCol="0" anchor="t" anchorCtr="0">
            <a:noAutofit/>
          </a:bodyPr>
          <a:lstStyle>
            <a:lvl1pPr>
              <a:defRPr lang="en-US" spc="-100" dirty="0">
                <a:gradFill>
                  <a:gsLst>
                    <a:gs pos="91720">
                      <a:srgbClr val="FFFFFF"/>
                    </a:gs>
                    <a:gs pos="75796">
                      <a:srgbClr val="FFFFFF"/>
                    </a:gs>
                  </a:gsLst>
                  <a:lin ang="5400000" scaled="0"/>
                </a:gradFill>
              </a:defRPr>
            </a:lvl1pPr>
          </a:lstStyle>
          <a:p>
            <a:pPr lvl="0"/>
            <a:r>
              <a:rPr lang="en-US"/>
              <a:t>Presentation title</a:t>
            </a:r>
          </a:p>
        </p:txBody>
      </p:sp>
      <p:sp>
        <p:nvSpPr>
          <p:cNvPr id="3" name="Text Placeholder 2"/>
          <p:cNvSpPr>
            <a:spLocks noGrp="1"/>
          </p:cNvSpPr>
          <p:nvPr>
            <p:ph type="body" sz="quarter" idx="14" hasCustomPrompt="1"/>
          </p:nvPr>
        </p:nvSpPr>
        <p:spPr bwMode="auto">
          <a:xfrm>
            <a:off x="273050" y="3954462"/>
            <a:ext cx="6402388" cy="1828800"/>
          </a:xfrm>
          <a:noFill/>
        </p:spPr>
        <p:txBody>
          <a:bodyPr wrap="square" lIns="164592" tIns="109728" rIns="164592" bIns="109728">
            <a:spAutoFit/>
          </a:bodyPr>
          <a:lstStyle>
            <a:lvl1pPr marL="0" indent="0">
              <a:spcBef>
                <a:spcPts val="0"/>
              </a:spcBef>
              <a:buNone/>
              <a:defRPr sz="3200">
                <a:gradFill>
                  <a:gsLst>
                    <a:gs pos="94904">
                      <a:srgbClr val="FFFFFF"/>
                    </a:gs>
                    <a:gs pos="75796">
                      <a:srgbClr val="FFFFFF"/>
                    </a:gs>
                  </a:gsLst>
                  <a:lin ang="5400000" scaled="0"/>
                </a:gradFill>
                <a:latin typeface="+mn-lt"/>
              </a:defRPr>
            </a:lvl1pPr>
          </a:lstStyle>
          <a:p>
            <a:pPr lvl="0"/>
            <a:r>
              <a:rPr lang="en-US"/>
              <a:t>Speaker name</a:t>
            </a:r>
          </a:p>
        </p:txBody>
      </p:sp>
      <p:pic>
        <p:nvPicPr>
          <p:cNvPr id="10" name="MS logo white - EMF"/>
          <p:cNvPicPr>
            <a:picLocks noChangeAspect="1"/>
          </p:cNvPicPr>
          <p:nvPr userDrawn="1"/>
        </p:nvPicPr>
        <p:blipFill>
          <a:blip r:embed="rId3"/>
          <a:stretch>
            <a:fillRect/>
          </a:stretch>
        </p:blipFill>
        <p:spPr bwMode="black">
          <a:xfrm>
            <a:off x="460688" y="6204204"/>
            <a:ext cx="1451843" cy="310896"/>
          </a:xfrm>
          <a:prstGeom prst="rect">
            <a:avLst/>
          </a:prstGeom>
        </p:spPr>
      </p:pic>
    </p:spTree>
    <p:extLst>
      <p:ext uri="{BB962C8B-B14F-4D97-AF65-F5344CB8AC3E}">
        <p14:creationId xmlns:p14="http://schemas.microsoft.com/office/powerpoint/2010/main" val="28086418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1"/>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274702" y="2125678"/>
            <a:ext cx="9143936" cy="1828786"/>
          </a:xfrm>
          <a:noFill/>
        </p:spPr>
        <p:txBody>
          <a:bodyPr lIns="146304" tIns="91440" rIns="146304" bIns="91440" anchor="t" anchorCtr="0"/>
          <a:lstStyle>
            <a:lvl1pPr>
              <a:defRPr sz="5400" spc="-100" baseline="0">
                <a:gradFill>
                  <a:gsLst>
                    <a:gs pos="62564">
                      <a:schemeClr val="tx1"/>
                    </a:gs>
                    <a:gs pos="55000">
                      <a:schemeClr val="tx1"/>
                    </a:gs>
                  </a:gsLst>
                  <a:lin ang="5400000" scaled="0"/>
                </a:gradFill>
              </a:defRPr>
            </a:lvl1pPr>
          </a:lstStyle>
          <a:p>
            <a:r>
              <a:rPr lang="en-US"/>
              <a:t>Presentation title</a:t>
            </a:r>
          </a:p>
        </p:txBody>
      </p:sp>
      <p:sp>
        <p:nvSpPr>
          <p:cNvPr id="5" name="Text Placeholder 4"/>
          <p:cNvSpPr>
            <a:spLocks noGrp="1"/>
          </p:cNvSpPr>
          <p:nvPr>
            <p:ph type="body" sz="quarter" idx="12" hasCustomPrompt="1"/>
          </p:nvPr>
        </p:nvSpPr>
        <p:spPr>
          <a:xfrm>
            <a:off x="274701" y="3955786"/>
            <a:ext cx="7315137" cy="1828007"/>
          </a:xfrm>
          <a:noFill/>
        </p:spPr>
        <p:txBody>
          <a:bodyPr lIns="164592" tIns="109728" rIns="164592" bIns="109728">
            <a:noAutofit/>
          </a:bodyPr>
          <a:lstStyle>
            <a:lvl1pPr marL="0" indent="0">
              <a:spcBef>
                <a:spcPts val="0"/>
              </a:spcBef>
              <a:buNone/>
              <a:defRPr sz="3200" spc="0" baseline="0">
                <a:gradFill>
                  <a:gsLst>
                    <a:gs pos="91000">
                      <a:schemeClr val="tx1"/>
                    </a:gs>
                    <a:gs pos="0">
                      <a:schemeClr val="tx1"/>
                    </a:gs>
                  </a:gsLst>
                  <a:lin ang="5400000" scaled="0"/>
                </a:gradFill>
                <a:latin typeface="+mn-lt"/>
              </a:defRPr>
            </a:lvl1pPr>
          </a:lstStyle>
          <a:p>
            <a:pPr lvl="0"/>
            <a:r>
              <a:rPr lang="en-US"/>
              <a:t>Speaker name</a:t>
            </a:r>
          </a:p>
        </p:txBody>
      </p:sp>
      <p:pic>
        <p:nvPicPr>
          <p:cNvPr id="7" name="MS logo white - EMF"/>
          <p:cNvPicPr>
            <a:picLocks noChangeAspect="1"/>
          </p:cNvPicPr>
          <p:nvPr userDrawn="1"/>
        </p:nvPicPr>
        <p:blipFill>
          <a:blip r:embed="rId2"/>
          <a:stretch>
            <a:fillRect/>
          </a:stretch>
        </p:blipFill>
        <p:spPr bwMode="black">
          <a:xfrm>
            <a:off x="460688" y="6204204"/>
            <a:ext cx="1451843" cy="310896"/>
          </a:xfrm>
          <a:prstGeom prst="rect">
            <a:avLst/>
          </a:prstGeom>
        </p:spPr>
      </p:pic>
    </p:spTree>
    <p:extLst>
      <p:ext uri="{BB962C8B-B14F-4D97-AF65-F5344CB8AC3E}">
        <p14:creationId xmlns:p14="http://schemas.microsoft.com/office/powerpoint/2010/main" val="409864791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itle square photo">
    <p:bg>
      <p:bgPr>
        <a:solidFill>
          <a:schemeClr val="accent1"/>
        </a:solidFill>
        <a:effectLst/>
      </p:bgPr>
    </p:bg>
    <p:spTree>
      <p:nvGrpSpPr>
        <p:cNvPr id="1" name=""/>
        <p:cNvGrpSpPr/>
        <p:nvPr/>
      </p:nvGrpSpPr>
      <p:grpSpPr>
        <a:xfrm>
          <a:off x="0" y="0"/>
          <a:ext cx="0" cy="0"/>
          <a:chOff x="0" y="0"/>
          <a:chExt cx="0" cy="0"/>
        </a:xfrm>
      </p:grpSpPr>
      <p:pic>
        <p:nvPicPr>
          <p:cNvPr id="16" name="Picture 15"/>
          <p:cNvPicPr>
            <a:picLocks noChangeAspect="1"/>
          </p:cNvPicPr>
          <p:nvPr userDrawn="1"/>
        </p:nvPicPr>
        <p:blipFill rotWithShape="1">
          <a:blip r:embed="rId2"/>
          <a:srcRect l="38944" t="12474" r="11022" b="12463"/>
          <a:stretch/>
        </p:blipFill>
        <p:spPr>
          <a:xfrm>
            <a:off x="5441315" y="0"/>
            <a:ext cx="6995160" cy="6994525"/>
          </a:xfrm>
          <a:prstGeom prst="rect">
            <a:avLst/>
          </a:prstGeom>
        </p:spPr>
      </p:pic>
      <p:sp>
        <p:nvSpPr>
          <p:cNvPr id="9" name="Title 1"/>
          <p:cNvSpPr>
            <a:spLocks noGrp="1"/>
          </p:cNvSpPr>
          <p:nvPr>
            <p:ph type="title" hasCustomPrompt="1"/>
          </p:nvPr>
        </p:nvSpPr>
        <p:spPr bwMode="auto">
          <a:xfrm>
            <a:off x="274702" y="2119178"/>
            <a:ext cx="4937760" cy="1835285"/>
          </a:xfrm>
          <a:noFill/>
        </p:spPr>
        <p:txBody>
          <a:bodyPr lIns="146304" tIns="91440" rIns="146304" bIns="91440" anchor="t" anchorCtr="0"/>
          <a:lstStyle>
            <a:lvl1pPr>
              <a:defRPr sz="4800" spc="-100" baseline="0">
                <a:gradFill>
                  <a:gsLst>
                    <a:gs pos="74359">
                      <a:schemeClr val="tx1"/>
                    </a:gs>
                    <a:gs pos="57576">
                      <a:schemeClr val="tx1"/>
                    </a:gs>
                  </a:gsLst>
                  <a:lin ang="5400000" scaled="0"/>
                </a:gradFill>
              </a:defRPr>
            </a:lvl1pPr>
          </a:lstStyle>
          <a:p>
            <a:r>
              <a:rPr lang="en-US"/>
              <a:t>Presentation title</a:t>
            </a:r>
          </a:p>
        </p:txBody>
      </p:sp>
      <p:sp>
        <p:nvSpPr>
          <p:cNvPr id="3" name="Text Placeholder 2"/>
          <p:cNvSpPr>
            <a:spLocks noGrp="1"/>
          </p:cNvSpPr>
          <p:nvPr>
            <p:ph type="body" sz="quarter" idx="14" hasCustomPrompt="1"/>
          </p:nvPr>
        </p:nvSpPr>
        <p:spPr bwMode="auto">
          <a:xfrm>
            <a:off x="273050" y="3954463"/>
            <a:ext cx="4937760" cy="731528"/>
          </a:xfrm>
        </p:spPr>
        <p:txBody>
          <a:bodyPr lIns="164592" tIns="109728" rIns="164592" bIns="109728">
            <a:noAutofit/>
          </a:bodyPr>
          <a:lstStyle>
            <a:lvl1pPr marL="0" indent="0">
              <a:spcBef>
                <a:spcPts val="0"/>
              </a:spcBef>
              <a:buNone/>
              <a:defRPr lang="en-US" sz="3200" kern="1200" spc="0" baseline="0" dirty="0">
                <a:gradFill>
                  <a:gsLst>
                    <a:gs pos="91000">
                      <a:schemeClr val="tx1"/>
                    </a:gs>
                    <a:gs pos="0">
                      <a:schemeClr val="tx1"/>
                    </a:gs>
                  </a:gsLst>
                  <a:lin ang="5400000" scaled="0"/>
                </a:gradFill>
                <a:latin typeface="+mn-lt"/>
                <a:ea typeface="+mn-ea"/>
                <a:cs typeface="+mn-cs"/>
              </a:defRPr>
            </a:lvl1pPr>
          </a:lstStyle>
          <a:p>
            <a:pPr marL="0" marR="0" lvl="0" indent="0" algn="l" defTabSz="932742" rtl="0" eaLnBrk="1" fontAlgn="auto" latinLnBrk="0" hangingPunct="1">
              <a:lnSpc>
                <a:spcPct val="90000"/>
              </a:lnSpc>
              <a:spcBef>
                <a:spcPts val="0"/>
              </a:spcBef>
              <a:spcAft>
                <a:spcPts val="0"/>
              </a:spcAft>
              <a:buClrTx/>
              <a:buSzPct val="90000"/>
              <a:buFont typeface="Arial" pitchFamily="34" charset="0"/>
              <a:buNone/>
              <a:tabLst/>
            </a:pPr>
            <a:r>
              <a:rPr lang="en-US"/>
              <a:t>Speaker name</a:t>
            </a:r>
          </a:p>
        </p:txBody>
      </p:sp>
      <p:pic>
        <p:nvPicPr>
          <p:cNvPr id="8" name="MS logo white - EMF"/>
          <p:cNvPicPr>
            <a:picLocks noChangeAspect="1"/>
          </p:cNvPicPr>
          <p:nvPr userDrawn="1"/>
        </p:nvPicPr>
        <p:blipFill>
          <a:blip r:embed="rId3"/>
          <a:stretch>
            <a:fillRect/>
          </a:stretch>
        </p:blipFill>
        <p:spPr bwMode="black">
          <a:xfrm>
            <a:off x="460688" y="6204204"/>
            <a:ext cx="1451843" cy="310896"/>
          </a:xfrm>
          <a:prstGeom prst="rect">
            <a:avLst/>
          </a:prstGeom>
        </p:spPr>
      </p:pic>
    </p:spTree>
    <p:extLst>
      <p:ext uri="{BB962C8B-B14F-4D97-AF65-F5344CB8AC3E}">
        <p14:creationId xmlns:p14="http://schemas.microsoft.com/office/powerpoint/2010/main" val="1395663203"/>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427">
          <p15:clr>
            <a:srgbClr val="FBAE40"/>
          </p15:clr>
        </p15:guide>
      </p15:sldGuideLst>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itle &amp; Non-bullete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Text Placeholder 3"/>
          <p:cNvSpPr>
            <a:spLocks noGrp="1"/>
          </p:cNvSpPr>
          <p:nvPr>
            <p:ph type="body" sz="quarter" idx="10"/>
          </p:nvPr>
        </p:nvSpPr>
        <p:spPr>
          <a:xfrm>
            <a:off x="274638" y="1212850"/>
            <a:ext cx="11888787" cy="2308324"/>
          </a:xfrm>
        </p:spPr>
        <p:txBody>
          <a:bodyPr>
            <a:spAutoFit/>
          </a:bodyPr>
          <a:lstStyle>
            <a:lvl1pPr marL="0" indent="0">
              <a:buNone/>
              <a:defRPr/>
            </a:lvl1pPr>
            <a:lvl2pPr marL="228600" indent="0">
              <a:buNone/>
              <a:defRPr/>
            </a:lvl2pPr>
            <a:lvl3pPr marL="457200" indent="0">
              <a:buNone/>
              <a:defRPr/>
            </a:lvl3pPr>
            <a:lvl4pPr marL="685800" indent="0">
              <a:buNone/>
              <a:defRPr/>
            </a:lvl4pPr>
            <a:lvl5pPr marL="914400" indent="0">
              <a:buNone/>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17570247"/>
      </p:ext>
    </p:extLst>
  </p:cSld>
  <p:clrMapOvr>
    <a:masterClrMapping/>
  </p:clrMapOvr>
  <p:transition>
    <p:fade/>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3" name="Text Placeholder 2"/>
          <p:cNvSpPr>
            <a:spLocks noGrp="1"/>
          </p:cNvSpPr>
          <p:nvPr>
            <p:ph type="body" sz="quarter" idx="10"/>
          </p:nvPr>
        </p:nvSpPr>
        <p:spPr>
          <a:xfrm>
            <a:off x="274702" y="1211287"/>
            <a:ext cx="11888787" cy="54848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12321570"/>
      </p:ext>
    </p:extLst>
  </p:cSld>
  <p:clrMapOvr>
    <a:masterClrMapping/>
  </p:clrMapOvr>
  <p:transition>
    <p:fade/>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wo Column Non-bullete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Text Placeholder 3"/>
          <p:cNvSpPr>
            <a:spLocks noGrp="1"/>
          </p:cNvSpPr>
          <p:nvPr>
            <p:ph type="body" sz="quarter" idx="10"/>
          </p:nvPr>
        </p:nvSpPr>
        <p:spPr>
          <a:xfrm>
            <a:off x="274639" y="1211287"/>
            <a:ext cx="5486399" cy="2157514"/>
          </a:xfrm>
        </p:spPr>
        <p:txBody>
          <a:bodyPr wrap="square">
            <a:spAutoFit/>
          </a:bodyPr>
          <a:lstStyle>
            <a:lvl1pPr marL="0" indent="0">
              <a:spcBef>
                <a:spcPts val="1224"/>
              </a:spcBef>
              <a:buClr>
                <a:schemeClr val="tx1"/>
              </a:buClr>
              <a:buFont typeface="Wingdings" panose="05000000000000000000" pitchFamily="2" charset="2"/>
              <a:buNone/>
              <a:defRPr sz="3000" b="0">
                <a:latin typeface="+mn-lt"/>
              </a:defRPr>
            </a:lvl1pPr>
            <a:lvl2pPr marL="255588" indent="0">
              <a:buFont typeface="Wingdings" panose="05000000000000000000" pitchFamily="2" charset="2"/>
              <a:buNone/>
              <a:defRPr sz="2400" b="0"/>
            </a:lvl2pPr>
            <a:lvl3pPr marL="450850" indent="0">
              <a:buFont typeface="Wingdings" panose="05000000000000000000" pitchFamily="2" charset="2"/>
              <a:buNone/>
              <a:tabLst/>
              <a:defRPr sz="2200" b="0"/>
            </a:lvl3pPr>
            <a:lvl4pPr marL="652462" indent="0">
              <a:buFont typeface="Wingdings" panose="05000000000000000000" pitchFamily="2" charset="2"/>
              <a:buNone/>
              <a:defRPr sz="2200" b="0"/>
            </a:lvl4pPr>
            <a:lvl5pPr marL="854075" indent="0">
              <a:buFont typeface="Wingdings" panose="05000000000000000000" pitchFamily="2" charset="2"/>
              <a:buNone/>
              <a:tabLst/>
              <a:defRPr sz="2200" b="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3"/>
          <p:cNvSpPr>
            <a:spLocks noGrp="1"/>
          </p:cNvSpPr>
          <p:nvPr>
            <p:ph type="body" sz="quarter" idx="11"/>
          </p:nvPr>
        </p:nvSpPr>
        <p:spPr>
          <a:xfrm>
            <a:off x="6675439" y="1211287"/>
            <a:ext cx="5486399" cy="2123658"/>
          </a:xfrm>
        </p:spPr>
        <p:txBody>
          <a:bodyPr wrap="square">
            <a:spAutoFit/>
          </a:bodyPr>
          <a:lstStyle>
            <a:lvl1pPr marL="0" indent="0">
              <a:spcBef>
                <a:spcPts val="1224"/>
              </a:spcBef>
              <a:buClr>
                <a:schemeClr val="tx1"/>
              </a:buClr>
              <a:buFont typeface="Arial" panose="020B0604020202020204" pitchFamily="34" charset="0"/>
              <a:buNone/>
              <a:defRPr lang="en-US" sz="3000" b="0" kern="1200" spc="0" baseline="0" dirty="0">
                <a:gradFill>
                  <a:gsLst>
                    <a:gs pos="1250">
                      <a:schemeClr val="tx1"/>
                    </a:gs>
                    <a:gs pos="100000">
                      <a:schemeClr val="tx1"/>
                    </a:gs>
                  </a:gsLst>
                  <a:lin ang="5400000" scaled="0"/>
                </a:gradFill>
                <a:latin typeface="+mn-lt"/>
                <a:ea typeface="+mn-ea"/>
                <a:cs typeface="+mn-cs"/>
              </a:defRPr>
            </a:lvl1pPr>
            <a:lvl2pPr marL="255588" indent="0">
              <a:buFont typeface="Arial" panose="020B0604020202020204" pitchFamily="34" charset="0"/>
              <a:buNone/>
              <a:defRPr lang="en-US" sz="2400" b="0" kern="1200" spc="0" baseline="0" dirty="0">
                <a:gradFill>
                  <a:gsLst>
                    <a:gs pos="1250">
                      <a:schemeClr val="tx1"/>
                    </a:gs>
                    <a:gs pos="100000">
                      <a:schemeClr val="tx1"/>
                    </a:gs>
                  </a:gsLst>
                  <a:lin ang="5400000" scaled="0"/>
                </a:gradFill>
                <a:latin typeface="+mn-lt"/>
                <a:ea typeface="+mn-ea"/>
                <a:cs typeface="+mn-cs"/>
              </a:defRPr>
            </a:lvl2pPr>
            <a:lvl3pPr marL="450850" indent="0">
              <a:buFont typeface="Arial" panose="020B0604020202020204" pitchFamily="34" charset="0"/>
              <a:buNone/>
              <a:tabLst/>
              <a:defRPr lang="en-US" sz="2200" b="0" kern="1200" spc="0" baseline="0" dirty="0">
                <a:gradFill>
                  <a:gsLst>
                    <a:gs pos="1250">
                      <a:schemeClr val="tx1"/>
                    </a:gs>
                    <a:gs pos="100000">
                      <a:schemeClr val="tx1"/>
                    </a:gs>
                  </a:gsLst>
                  <a:lin ang="5400000" scaled="0"/>
                </a:gradFill>
                <a:latin typeface="+mn-lt"/>
                <a:ea typeface="+mn-ea"/>
                <a:cs typeface="+mn-cs"/>
              </a:defRPr>
            </a:lvl3pPr>
            <a:lvl4pPr marL="652462" indent="0">
              <a:buFont typeface="Arial" panose="020B0604020202020204" pitchFamily="34" charset="0"/>
              <a:buNone/>
              <a:defRPr lang="en-US" sz="2200" b="0" kern="1200" spc="0" baseline="0" dirty="0">
                <a:gradFill>
                  <a:gsLst>
                    <a:gs pos="1250">
                      <a:schemeClr val="tx1"/>
                    </a:gs>
                    <a:gs pos="100000">
                      <a:schemeClr val="tx1"/>
                    </a:gs>
                  </a:gsLst>
                  <a:lin ang="5400000" scaled="0"/>
                </a:gradFill>
                <a:latin typeface="+mn-lt"/>
                <a:ea typeface="+mn-ea"/>
                <a:cs typeface="+mn-cs"/>
              </a:defRPr>
            </a:lvl4pPr>
            <a:lvl5pPr marL="854075" indent="0">
              <a:buFont typeface="Arial" panose="020B0604020202020204" pitchFamily="34" charset="0"/>
              <a:buNone/>
              <a:tabLst/>
              <a:defRPr lang="en-US" sz="2200" b="0" kern="1200" spc="0" baseline="0" dirty="0">
                <a:gradFill>
                  <a:gsLst>
                    <a:gs pos="1250">
                      <a:schemeClr val="tx1"/>
                    </a:gs>
                    <a:gs pos="100000">
                      <a:schemeClr val="tx1"/>
                    </a:gs>
                  </a:gsLst>
                  <a:lin ang="5400000" scaled="0"/>
                </a:gradFill>
                <a:latin typeface="+mn-lt"/>
                <a:ea typeface="+mn-ea"/>
                <a:cs typeface="+mn-cs"/>
              </a:defRPr>
            </a:lvl5pPr>
          </a:lstStyle>
          <a:p>
            <a:pPr marL="514350" marR="0" lvl="0" indent="-514350" algn="l" defTabSz="932742" rtl="0" eaLnBrk="1" fontAlgn="auto" latinLnBrk="0" hangingPunct="1">
              <a:lnSpc>
                <a:spcPct val="90000"/>
              </a:lnSpc>
              <a:spcBef>
                <a:spcPts val="1224"/>
              </a:spcBef>
              <a:spcAft>
                <a:spcPts val="0"/>
              </a:spcAft>
              <a:buClr>
                <a:schemeClr val="tx1"/>
              </a:buClr>
              <a:buSzPct val="90000"/>
              <a:tabLst/>
            </a:pPr>
            <a:r>
              <a:rPr lang="en-US"/>
              <a:t>Click to edit Master text styles</a:t>
            </a:r>
          </a:p>
          <a:p>
            <a:pPr marL="712788" marR="0" lvl="1" indent="-457200" algn="l" defTabSz="932742" rtl="0" eaLnBrk="1" fontAlgn="auto" latinLnBrk="0" hangingPunct="1">
              <a:lnSpc>
                <a:spcPct val="90000"/>
              </a:lnSpc>
              <a:spcBef>
                <a:spcPct val="20000"/>
              </a:spcBef>
              <a:spcAft>
                <a:spcPts val="0"/>
              </a:spcAft>
              <a:buClrTx/>
              <a:buSzPct val="90000"/>
              <a:tabLst/>
            </a:pPr>
            <a:r>
              <a:rPr lang="en-US"/>
              <a:t>Second level</a:t>
            </a:r>
          </a:p>
          <a:p>
            <a:pPr marL="908050" marR="0" lvl="2" indent="-457200" algn="l" defTabSz="932742" rtl="0" eaLnBrk="1" fontAlgn="auto" latinLnBrk="0" hangingPunct="1">
              <a:lnSpc>
                <a:spcPct val="90000"/>
              </a:lnSpc>
              <a:spcBef>
                <a:spcPct val="20000"/>
              </a:spcBef>
              <a:spcAft>
                <a:spcPts val="0"/>
              </a:spcAft>
              <a:buClrTx/>
              <a:buSzPct val="90000"/>
              <a:tabLst/>
            </a:pPr>
            <a:r>
              <a:rPr lang="en-US"/>
              <a:t>Third level</a:t>
            </a:r>
          </a:p>
          <a:p>
            <a:pPr marL="1109662" marR="0" lvl="3" indent="-457200" algn="l" defTabSz="932742" rtl="0" eaLnBrk="1" fontAlgn="auto" latinLnBrk="0" hangingPunct="1">
              <a:lnSpc>
                <a:spcPct val="90000"/>
              </a:lnSpc>
              <a:spcBef>
                <a:spcPct val="20000"/>
              </a:spcBef>
              <a:spcAft>
                <a:spcPts val="0"/>
              </a:spcAft>
              <a:buClrTx/>
              <a:buSzPct val="90000"/>
              <a:tabLst/>
            </a:pPr>
            <a:r>
              <a:rPr lang="en-US"/>
              <a:t>Fourth level</a:t>
            </a:r>
          </a:p>
          <a:p>
            <a:pPr marL="1311275" marR="0" lvl="4" indent="-457200" algn="l" defTabSz="932742" rtl="0" eaLnBrk="1" fontAlgn="auto" latinLnBrk="0" hangingPunct="1">
              <a:lnSpc>
                <a:spcPct val="90000"/>
              </a:lnSpc>
              <a:spcBef>
                <a:spcPct val="20000"/>
              </a:spcBef>
              <a:spcAft>
                <a:spcPts val="0"/>
              </a:spcAft>
              <a:buClrTx/>
              <a:buSzPct val="90000"/>
              <a:tabLst/>
            </a:pPr>
            <a:r>
              <a:rPr lang="en-US"/>
              <a:t>Fifth level</a:t>
            </a:r>
          </a:p>
        </p:txBody>
      </p:sp>
    </p:spTree>
    <p:extLst>
      <p:ext uri="{BB962C8B-B14F-4D97-AF65-F5344CB8AC3E}">
        <p14:creationId xmlns:p14="http://schemas.microsoft.com/office/powerpoint/2010/main" val="1954530601"/>
      </p:ext>
    </p:extLst>
  </p:cSld>
  <p:clrMapOvr>
    <a:masterClrMapping/>
  </p:clrMapOvr>
  <p:transition>
    <p:fade/>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Two Column Bulle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Text Placeholder 3"/>
          <p:cNvSpPr>
            <a:spLocks noGrp="1"/>
          </p:cNvSpPr>
          <p:nvPr>
            <p:ph type="body" sz="quarter" idx="10"/>
          </p:nvPr>
        </p:nvSpPr>
        <p:spPr>
          <a:xfrm>
            <a:off x="274639" y="1211287"/>
            <a:ext cx="5486399" cy="2157514"/>
          </a:xfrm>
        </p:spPr>
        <p:txBody>
          <a:bodyPr wrap="square">
            <a:spAutoFit/>
          </a:bodyPr>
          <a:lstStyle>
            <a:lvl1pPr marL="231775" indent="-231775">
              <a:spcBef>
                <a:spcPts val="1224"/>
              </a:spcBef>
              <a:buClr>
                <a:schemeClr val="tx1"/>
              </a:buClr>
              <a:buFont typeface="Wingdings" panose="05000000000000000000" pitchFamily="2" charset="2"/>
              <a:buChar char=""/>
              <a:defRPr sz="3000" b="0">
                <a:latin typeface="+mn-lt"/>
              </a:defRPr>
            </a:lvl1pPr>
            <a:lvl2pPr marL="427038" indent="-171450">
              <a:buFont typeface="Wingdings" panose="05000000000000000000" pitchFamily="2" charset="2"/>
              <a:buChar char=""/>
              <a:defRPr sz="2400" b="0"/>
            </a:lvl2pPr>
            <a:lvl3pPr marL="639763" indent="-188913">
              <a:buFont typeface="Wingdings" panose="05000000000000000000" pitchFamily="2" charset="2"/>
              <a:buChar char=""/>
              <a:tabLst/>
              <a:defRPr sz="2200" b="0"/>
            </a:lvl3pPr>
            <a:lvl4pPr marL="828675" indent="-176213">
              <a:buFont typeface="Wingdings" panose="05000000000000000000" pitchFamily="2" charset="2"/>
              <a:buChar char=""/>
              <a:defRPr sz="2200" b="0"/>
            </a:lvl4pPr>
            <a:lvl5pPr marL="1023938" indent="-169863">
              <a:buFont typeface="Wingdings" panose="05000000000000000000" pitchFamily="2" charset="2"/>
              <a:buChar char=""/>
              <a:tabLst/>
              <a:defRPr sz="2200" b="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3"/>
          <p:cNvSpPr>
            <a:spLocks noGrp="1"/>
          </p:cNvSpPr>
          <p:nvPr>
            <p:ph type="body" sz="quarter" idx="11"/>
          </p:nvPr>
        </p:nvSpPr>
        <p:spPr>
          <a:xfrm>
            <a:off x="6675439" y="1211287"/>
            <a:ext cx="5486399" cy="2123658"/>
          </a:xfrm>
        </p:spPr>
        <p:txBody>
          <a:bodyPr wrap="square">
            <a:spAutoFit/>
          </a:bodyPr>
          <a:lstStyle>
            <a:lvl1pPr marL="287338" indent="-287338">
              <a:spcBef>
                <a:spcPts val="1224"/>
              </a:spcBef>
              <a:buClr>
                <a:schemeClr val="tx1"/>
              </a:buClr>
              <a:buFont typeface="Arial" pitchFamily="34" charset="0"/>
              <a:buChar char="•"/>
              <a:defRPr lang="en-US" sz="3000" b="0" kern="1200" spc="0" baseline="0" dirty="0">
                <a:gradFill>
                  <a:gsLst>
                    <a:gs pos="1250">
                      <a:schemeClr val="tx1"/>
                    </a:gs>
                    <a:gs pos="100000">
                      <a:schemeClr val="tx1"/>
                    </a:gs>
                  </a:gsLst>
                  <a:lin ang="5400000" scaled="0"/>
                </a:gradFill>
                <a:latin typeface="+mn-lt"/>
                <a:ea typeface="+mn-ea"/>
                <a:cs typeface="+mn-cs"/>
              </a:defRPr>
            </a:lvl1pPr>
            <a:lvl2pPr marL="598488" indent="-342900">
              <a:defRPr lang="en-US" sz="2400" b="0" kern="1200" spc="0" baseline="0" dirty="0">
                <a:gradFill>
                  <a:gsLst>
                    <a:gs pos="1250">
                      <a:schemeClr val="tx1"/>
                    </a:gs>
                    <a:gs pos="100000">
                      <a:schemeClr val="tx1"/>
                    </a:gs>
                  </a:gsLst>
                  <a:lin ang="5400000" scaled="0"/>
                </a:gradFill>
                <a:latin typeface="+mn-lt"/>
                <a:ea typeface="+mn-ea"/>
                <a:cs typeface="+mn-cs"/>
              </a:defRPr>
            </a:lvl2pPr>
            <a:lvl3pPr marL="793750" indent="-342900">
              <a:tabLst/>
              <a:defRPr lang="en-US" sz="2200" b="0" kern="1200" spc="0" baseline="0" dirty="0">
                <a:gradFill>
                  <a:gsLst>
                    <a:gs pos="1250">
                      <a:schemeClr val="tx1"/>
                    </a:gs>
                    <a:gs pos="100000">
                      <a:schemeClr val="tx1"/>
                    </a:gs>
                  </a:gsLst>
                  <a:lin ang="5400000" scaled="0"/>
                </a:gradFill>
                <a:latin typeface="+mn-lt"/>
                <a:ea typeface="+mn-ea"/>
                <a:cs typeface="+mn-cs"/>
              </a:defRPr>
            </a:lvl3pPr>
            <a:lvl4pPr marL="995362" indent="-342900">
              <a:defRPr lang="en-US" sz="2200" b="0" kern="1200" spc="0" baseline="0" dirty="0">
                <a:gradFill>
                  <a:gsLst>
                    <a:gs pos="1250">
                      <a:schemeClr val="tx1"/>
                    </a:gs>
                    <a:gs pos="100000">
                      <a:schemeClr val="tx1"/>
                    </a:gs>
                  </a:gsLst>
                  <a:lin ang="5400000" scaled="0"/>
                </a:gradFill>
                <a:latin typeface="+mn-lt"/>
                <a:ea typeface="+mn-ea"/>
                <a:cs typeface="+mn-cs"/>
              </a:defRPr>
            </a:lvl4pPr>
            <a:lvl5pPr marL="1196975" indent="-342900">
              <a:tabLst/>
              <a:defRPr lang="en-US" sz="2200" b="0" kern="1200" spc="0" baseline="0" dirty="0">
                <a:gradFill>
                  <a:gsLst>
                    <a:gs pos="1250">
                      <a:schemeClr val="tx1"/>
                    </a:gs>
                    <a:gs pos="100000">
                      <a:schemeClr val="tx1"/>
                    </a:gs>
                  </a:gsLst>
                  <a:lin ang="5400000" scaled="0"/>
                </a:gradFill>
                <a:latin typeface="+mn-lt"/>
                <a:ea typeface="+mn-ea"/>
                <a:cs typeface="+mn-cs"/>
              </a:defRPr>
            </a:lvl5pPr>
          </a:lstStyle>
          <a:p>
            <a:pPr marL="231775" marR="0" lvl="0" indent="-231775" algn="l" defTabSz="932742" rtl="0" eaLnBrk="1" fontAlgn="auto" latinLnBrk="0" hangingPunct="1">
              <a:lnSpc>
                <a:spcPct val="90000"/>
              </a:lnSpc>
              <a:spcBef>
                <a:spcPts val="1224"/>
              </a:spcBef>
              <a:spcAft>
                <a:spcPts val="0"/>
              </a:spcAft>
              <a:buClr>
                <a:schemeClr val="tx1"/>
              </a:buClr>
              <a:buSzPct val="90000"/>
              <a:buFont typeface="Wingdings" panose="05000000000000000000" pitchFamily="2" charset="2"/>
              <a:buChar char=""/>
              <a:tabLst/>
            </a:pPr>
            <a:r>
              <a:rPr lang="en-US"/>
              <a:t>Click to edit Master text styles</a:t>
            </a:r>
          </a:p>
          <a:p>
            <a:pPr marL="427038" marR="0" lvl="1" indent="-171450" algn="l" defTabSz="932742" rtl="0" eaLnBrk="1" fontAlgn="auto" latinLnBrk="0" hangingPunct="1">
              <a:lnSpc>
                <a:spcPct val="90000"/>
              </a:lnSpc>
              <a:spcBef>
                <a:spcPct val="20000"/>
              </a:spcBef>
              <a:spcAft>
                <a:spcPts val="0"/>
              </a:spcAft>
              <a:buClrTx/>
              <a:buSzPct val="90000"/>
              <a:buFont typeface="Wingdings" panose="05000000000000000000" pitchFamily="2" charset="2"/>
              <a:buChar char=""/>
              <a:tabLst/>
            </a:pPr>
            <a:r>
              <a:rPr lang="en-US"/>
              <a:t>Second level</a:t>
            </a:r>
          </a:p>
          <a:p>
            <a:pPr marL="639763" marR="0" lvl="2" indent="-188913" algn="l" defTabSz="932742" rtl="0" eaLnBrk="1" fontAlgn="auto" latinLnBrk="0" hangingPunct="1">
              <a:lnSpc>
                <a:spcPct val="90000"/>
              </a:lnSpc>
              <a:spcBef>
                <a:spcPct val="20000"/>
              </a:spcBef>
              <a:spcAft>
                <a:spcPts val="0"/>
              </a:spcAft>
              <a:buClrTx/>
              <a:buSzPct val="90000"/>
              <a:buFont typeface="Wingdings" panose="05000000000000000000" pitchFamily="2" charset="2"/>
              <a:buChar char=""/>
              <a:tabLst/>
            </a:pPr>
            <a:r>
              <a:rPr lang="en-US"/>
              <a:t>Third level</a:t>
            </a:r>
          </a:p>
          <a:p>
            <a:pPr marL="828675" marR="0" lvl="3" indent="-176213" algn="l" defTabSz="932742" rtl="0" eaLnBrk="1" fontAlgn="auto" latinLnBrk="0" hangingPunct="1">
              <a:lnSpc>
                <a:spcPct val="90000"/>
              </a:lnSpc>
              <a:spcBef>
                <a:spcPct val="20000"/>
              </a:spcBef>
              <a:spcAft>
                <a:spcPts val="0"/>
              </a:spcAft>
              <a:buClrTx/>
              <a:buSzPct val="90000"/>
              <a:buFont typeface="Wingdings" panose="05000000000000000000" pitchFamily="2" charset="2"/>
              <a:buChar char=""/>
              <a:tabLst/>
            </a:pPr>
            <a:r>
              <a:rPr lang="en-US"/>
              <a:t>Fourth level</a:t>
            </a:r>
          </a:p>
          <a:p>
            <a:pPr marL="1023938" marR="0" lvl="4" indent="-169863" algn="l" defTabSz="932742" rtl="0" eaLnBrk="1" fontAlgn="auto" latinLnBrk="0" hangingPunct="1">
              <a:lnSpc>
                <a:spcPct val="90000"/>
              </a:lnSpc>
              <a:spcBef>
                <a:spcPct val="20000"/>
              </a:spcBef>
              <a:spcAft>
                <a:spcPts val="0"/>
              </a:spcAft>
              <a:buClrTx/>
              <a:buSzPct val="90000"/>
              <a:buFont typeface="Wingdings" panose="05000000000000000000" pitchFamily="2" charset="2"/>
              <a:buChar char=""/>
              <a:tabLst/>
            </a:pPr>
            <a:r>
              <a:rPr lang="en-US"/>
              <a:t>Fifth level</a:t>
            </a:r>
          </a:p>
        </p:txBody>
      </p:sp>
    </p:spTree>
    <p:extLst>
      <p:ext uri="{BB962C8B-B14F-4D97-AF65-F5344CB8AC3E}">
        <p14:creationId xmlns:p14="http://schemas.microsoft.com/office/powerpoint/2010/main" val="679650135"/>
      </p:ext>
    </p:extLst>
  </p:cSld>
  <p:clrMapOvr>
    <a:masterClrMapping/>
  </p:clrMapOvr>
  <p:transition>
    <p:fade/>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681027781"/>
      </p:ext>
    </p:extLst>
  </p:cSld>
  <p:clrMapOvr>
    <a:masterClrMapping/>
  </p:clrMapOvr>
  <p:transition>
    <p:fade/>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Demo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638" y="2125677"/>
            <a:ext cx="10056812" cy="1181862"/>
          </a:xfrm>
          <a:noFill/>
        </p:spPr>
        <p:txBody>
          <a:bodyPr tIns="91440" bIns="91440" anchor="t" anchorCtr="0">
            <a:spAutoFit/>
          </a:bodyPr>
          <a:lstStyle>
            <a:lvl1pPr>
              <a:defRPr sz="7200" spc="-100" baseline="0">
                <a:gradFill>
                  <a:gsLst>
                    <a:gs pos="0">
                      <a:schemeClr val="tx1"/>
                    </a:gs>
                    <a:gs pos="100000">
                      <a:schemeClr val="tx1"/>
                    </a:gs>
                  </a:gsLst>
                  <a:lin ang="5400000" scaled="0"/>
                </a:gradFill>
              </a:defRPr>
            </a:lvl1pPr>
          </a:lstStyle>
          <a:p>
            <a:r>
              <a:rPr lang="en-US"/>
              <a:t>Demo title</a:t>
            </a:r>
          </a:p>
        </p:txBody>
      </p:sp>
      <p:sp>
        <p:nvSpPr>
          <p:cNvPr id="5" name="Text Placeholder 4"/>
          <p:cNvSpPr>
            <a:spLocks noGrp="1"/>
          </p:cNvSpPr>
          <p:nvPr>
            <p:ph type="body" sz="quarter" idx="12" hasCustomPrompt="1"/>
          </p:nvPr>
        </p:nvSpPr>
        <p:spPr>
          <a:xfrm>
            <a:off x="274638" y="3954463"/>
            <a:ext cx="10058401" cy="738664"/>
          </a:xfrm>
          <a:noFill/>
        </p:spPr>
        <p:txBody>
          <a:bodyPr lIns="182880" tIns="146304" rIns="182880" bIns="146304">
            <a:spAutoFit/>
          </a:bodyPr>
          <a:lstStyle>
            <a:lvl1pPr marL="0" indent="0">
              <a:spcBef>
                <a:spcPts val="0"/>
              </a:spcBef>
              <a:buNone/>
              <a:defRPr sz="3200" spc="0" baseline="0">
                <a:gradFill>
                  <a:gsLst>
                    <a:gs pos="0">
                      <a:schemeClr val="tx1"/>
                    </a:gs>
                    <a:gs pos="100000">
                      <a:schemeClr val="tx1"/>
                    </a:gs>
                  </a:gsLst>
                  <a:lin ang="5400000" scaled="0"/>
                </a:gradFill>
                <a:latin typeface="+mj-lt"/>
              </a:defRPr>
            </a:lvl1pPr>
          </a:lstStyle>
          <a:p>
            <a:pPr lvl="0"/>
            <a:r>
              <a:rPr lang="en-US"/>
              <a:t>Speaker Name</a:t>
            </a:r>
          </a:p>
        </p:txBody>
      </p:sp>
    </p:spTree>
    <p:extLst>
      <p:ext uri="{BB962C8B-B14F-4D97-AF65-F5344CB8AC3E}">
        <p14:creationId xmlns:p14="http://schemas.microsoft.com/office/powerpoint/2010/main" val="79624525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Video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639" y="2125677"/>
            <a:ext cx="10056812" cy="1181862"/>
          </a:xfrm>
          <a:noFill/>
        </p:spPr>
        <p:txBody>
          <a:bodyPr tIns="91440" bIns="91440" anchor="t" anchorCtr="0">
            <a:spAutoFit/>
          </a:bodyPr>
          <a:lstStyle>
            <a:lvl1pPr>
              <a:defRPr lang="en-US" sz="7200" b="0" kern="1200" cap="none" spc="-100" baseline="0" dirty="0">
                <a:ln w="3175">
                  <a:noFill/>
                </a:ln>
                <a:gradFill>
                  <a:gsLst>
                    <a:gs pos="0">
                      <a:schemeClr val="tx1"/>
                    </a:gs>
                    <a:gs pos="100000">
                      <a:schemeClr val="tx1"/>
                    </a:gs>
                  </a:gsLst>
                  <a:lin ang="5400000" scaled="0"/>
                </a:gradFill>
                <a:effectLst/>
                <a:latin typeface="+mj-lt"/>
                <a:ea typeface="+mn-ea"/>
                <a:cs typeface="Segoe UI" pitchFamily="34" charset="0"/>
              </a:defRPr>
            </a:lvl1pPr>
          </a:lstStyle>
          <a:p>
            <a:r>
              <a:rPr lang="en-US"/>
              <a:t>Video title</a:t>
            </a:r>
          </a:p>
        </p:txBody>
      </p:sp>
    </p:spTree>
    <p:extLst>
      <p:ext uri="{BB962C8B-B14F-4D97-AF65-F5344CB8AC3E}">
        <p14:creationId xmlns:p14="http://schemas.microsoft.com/office/powerpoint/2010/main" val="3405076042"/>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638" y="2125662"/>
            <a:ext cx="11887200" cy="1181862"/>
          </a:xfrm>
          <a:noFill/>
        </p:spPr>
        <p:txBody>
          <a:bodyPr tIns="91440" bIns="91440" anchor="t" anchorCtr="0">
            <a:spAutoFit/>
          </a:bodyPr>
          <a:lstStyle>
            <a:lvl1pPr>
              <a:defRPr sz="7200" spc="-100" baseline="0">
                <a:gradFill>
                  <a:gsLst>
                    <a:gs pos="100000">
                      <a:schemeClr val="tx1"/>
                    </a:gs>
                    <a:gs pos="0">
                      <a:schemeClr val="tx1"/>
                    </a:gs>
                  </a:gsLst>
                  <a:lin ang="5400000" scaled="0"/>
                </a:gradFill>
              </a:defRPr>
            </a:lvl1pPr>
          </a:lstStyle>
          <a:p>
            <a:r>
              <a:rPr lang="en-US"/>
              <a:t>Section title</a:t>
            </a:r>
          </a:p>
        </p:txBody>
      </p:sp>
    </p:spTree>
    <p:extLst>
      <p:ext uri="{BB962C8B-B14F-4D97-AF65-F5344CB8AC3E}">
        <p14:creationId xmlns:p14="http://schemas.microsoft.com/office/powerpoint/2010/main" val="2574406291"/>
      </p:ext>
    </p:extLst>
  </p:cSld>
  <p:clrMapOvr>
    <a:masterClrMapping/>
  </p:clrMapOvr>
  <p:transition>
    <p:fade/>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Section Title Accent Color 1">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638" y="2125662"/>
            <a:ext cx="11887200" cy="1181862"/>
          </a:xfrm>
          <a:noFill/>
        </p:spPr>
        <p:txBody>
          <a:bodyPr tIns="91440" bIns="91440" anchor="t" anchorCtr="0">
            <a:spAutoFit/>
          </a:bodyPr>
          <a:lstStyle>
            <a:lvl1pPr>
              <a:defRPr sz="7200" spc="-100" baseline="0">
                <a:gradFill>
                  <a:gsLst>
                    <a:gs pos="100000">
                      <a:schemeClr val="tx1"/>
                    </a:gs>
                    <a:gs pos="0">
                      <a:schemeClr val="tx1"/>
                    </a:gs>
                  </a:gsLst>
                  <a:lin ang="5400000" scaled="0"/>
                </a:gradFill>
              </a:defRPr>
            </a:lvl1pPr>
          </a:lstStyle>
          <a:p>
            <a:r>
              <a:rPr lang="en-US"/>
              <a:t>Section title</a:t>
            </a:r>
          </a:p>
        </p:txBody>
      </p:sp>
    </p:spTree>
    <p:extLst>
      <p:ext uri="{BB962C8B-B14F-4D97-AF65-F5344CB8AC3E}">
        <p14:creationId xmlns:p14="http://schemas.microsoft.com/office/powerpoint/2010/main" val="1007454243"/>
      </p:ext>
    </p:extLst>
  </p:cSld>
  <p:clrMapOvr>
    <a:overrideClrMapping bg1="dk1" tx1="lt1" bg2="dk2" tx2="lt2" accent1="accent1" accent2="accent2" accent3="accent3" accent4="accent4" accent5="accent5" accent6="accent6" hlink="hlink" folHlink="folHlink"/>
  </p:clrMapOvr>
  <p:transition>
    <p:fade/>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Square Right Photo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639" y="2740132"/>
            <a:ext cx="4892040" cy="1514261"/>
          </a:xfrm>
        </p:spPr>
        <p:txBody>
          <a:bodyPr wrap="square" anchor="ctr">
            <a:spAutoFit/>
          </a:bodyPr>
          <a:lstStyle>
            <a:lvl1pPr>
              <a:defRPr sz="4800" baseline="0">
                <a:gradFill>
                  <a:gsLst>
                    <a:gs pos="1250">
                      <a:schemeClr val="tx1"/>
                    </a:gs>
                    <a:gs pos="100000">
                      <a:schemeClr val="tx1"/>
                    </a:gs>
                  </a:gsLst>
                  <a:lin ang="5400000" scaled="0"/>
                </a:gradFill>
              </a:defRPr>
            </a:lvl1pPr>
          </a:lstStyle>
          <a:p>
            <a:r>
              <a:rPr lang="en-US"/>
              <a:t>Square photo layout</a:t>
            </a:r>
          </a:p>
        </p:txBody>
      </p:sp>
      <p:sp>
        <p:nvSpPr>
          <p:cNvPr id="6" name="Picture Placeholder 4"/>
          <p:cNvSpPr>
            <a:spLocks noGrp="1" noChangeAspect="1"/>
          </p:cNvSpPr>
          <p:nvPr>
            <p:ph type="pic" sz="quarter" idx="10"/>
          </p:nvPr>
        </p:nvSpPr>
        <p:spPr bwMode="ltGray">
          <a:xfrm>
            <a:off x="5441315" y="0"/>
            <a:ext cx="6995160" cy="6992587"/>
          </a:xfrm>
          <a:prstGeom prst="rect">
            <a:avLst/>
          </a:prstGeom>
          <a:blipFill>
            <a:blip r:embed="rId2"/>
            <a:stretch>
              <a:fillRect/>
            </a:stretch>
          </a:blipFill>
        </p:spPr>
        <p:txBody>
          <a:bodyPr tIns="548640" anchor="ctr" anchorCtr="0">
            <a:noAutofit/>
          </a:bodyPr>
          <a:lstStyle>
            <a:lvl1pPr marL="0" indent="0" algn="ctr">
              <a:buNone/>
              <a:defRPr sz="1600" b="1" cap="none" baseline="0">
                <a:gradFill>
                  <a:gsLst>
                    <a:gs pos="0">
                      <a:srgbClr val="FFFFFF"/>
                    </a:gs>
                    <a:gs pos="27000">
                      <a:srgbClr val="FFFFFF"/>
                    </a:gs>
                  </a:gsLst>
                  <a:lin ang="5400000" scaled="0"/>
                </a:gradFill>
                <a:latin typeface="+mn-lt"/>
              </a:defRPr>
            </a:lvl1pPr>
          </a:lstStyle>
          <a:p>
            <a:r>
              <a:rPr lang="en-US"/>
              <a:t>Click icon to add picture</a:t>
            </a:r>
          </a:p>
        </p:txBody>
      </p:sp>
    </p:spTree>
    <p:extLst>
      <p:ext uri="{BB962C8B-B14F-4D97-AF65-F5344CB8AC3E}">
        <p14:creationId xmlns:p14="http://schemas.microsoft.com/office/powerpoint/2010/main" val="2667155633"/>
      </p:ext>
    </p:extLst>
  </p:cSld>
  <p:clrMapOvr>
    <a:masterClrMapping/>
  </p:clrMapOvr>
  <p:transition>
    <p:fade/>
  </p:transition>
  <p:extLst mod="1">
    <p:ext uri="{DCECCB84-F9BA-43D5-87BE-67443E8EF086}">
      <p15:sldGuideLst xmlns:p15="http://schemas.microsoft.com/office/powerpoint/2012/main">
        <p15:guide id="1" pos="3427">
          <p15:clr>
            <a:srgbClr val="FBAE40"/>
          </p15:clr>
        </p15:guide>
      </p15:sldGuideLst>
    </p:ext>
  </p:extLst>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6420015"/>
      </p:ext>
    </p:extLst>
  </p:cSld>
  <p:clrMapOvr>
    <a:masterClrMapping/>
  </p:clrMapOvr>
  <p:transition>
    <p:fade/>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Blank Accent Color 1">
    <p:bg>
      <p:bgPr>
        <a:solidFill>
          <a:schemeClr val="accent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2058579"/>
      </p:ext>
    </p:extLst>
  </p:cSld>
  <p:clrMapOvr>
    <a:overrideClrMapping bg1="dk1" tx1="lt1" bg2="dk2" tx2="lt2" accent1="accent1" accent2="accent2" accent3="accent3" accent4="accent4" accent5="accent5" accent6="accent6" hlink="hlink" folHlink="folHlink"/>
  </p:clrMapOvr>
  <p:transition>
    <p:fade/>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Developer Code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a:t>Slide for developer code</a:t>
            </a:r>
          </a:p>
        </p:txBody>
      </p:sp>
      <p:sp>
        <p:nvSpPr>
          <p:cNvPr id="3" name="Rectangle 2"/>
          <p:cNvSpPr/>
          <p:nvPr userDrawn="1"/>
        </p:nvSpPr>
        <p:spPr bwMode="hidden">
          <a:xfrm>
            <a:off x="1" y="1212849"/>
            <a:ext cx="12436475" cy="5781676"/>
          </a:xfrm>
          <a:prstGeom prst="rect">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6639" tIns="46639" rIns="46639" bIns="46639" numCol="1" spcCol="0" rtlCol="0" fromWordArt="0" anchor="ctr" anchorCtr="0" forceAA="0" compatLnSpc="1">
            <a:prstTxWarp prst="textNoShape">
              <a:avLst/>
            </a:prstTxWarp>
            <a:noAutofit/>
          </a:bodyPr>
          <a:lstStyle/>
          <a:p>
            <a:pPr algn="ctr" defTabSz="932472" fontAlgn="base">
              <a:spcBef>
                <a:spcPct val="0"/>
              </a:spcBef>
              <a:spcAft>
                <a:spcPct val="0"/>
              </a:spcAft>
            </a:pPr>
            <a:endParaRPr lang="en-US">
              <a:gradFill>
                <a:gsLst>
                  <a:gs pos="0">
                    <a:srgbClr val="FFFFFF"/>
                  </a:gs>
                  <a:gs pos="100000">
                    <a:srgbClr val="FFFFFF"/>
                  </a:gs>
                </a:gsLst>
                <a:lin ang="5400000" scaled="0"/>
              </a:gradFill>
              <a:ea typeface="Segoe UI" pitchFamily="34" charset="0"/>
              <a:cs typeface="Segoe UI" pitchFamily="34" charset="0"/>
            </a:endParaRPr>
          </a:p>
        </p:txBody>
      </p:sp>
      <p:sp>
        <p:nvSpPr>
          <p:cNvPr id="5" name="Text Placeholder 4"/>
          <p:cNvSpPr>
            <a:spLocks noGrp="1"/>
          </p:cNvSpPr>
          <p:nvPr>
            <p:ph type="body" sz="quarter" idx="10"/>
          </p:nvPr>
        </p:nvSpPr>
        <p:spPr>
          <a:xfrm>
            <a:off x="274638" y="1221157"/>
            <a:ext cx="11887199" cy="1995931"/>
          </a:xfrm>
        </p:spPr>
        <p:txBody>
          <a:bodyPr/>
          <a:lstStyle>
            <a:lvl1pPr marL="0" indent="0">
              <a:buNone/>
              <a:defRPr sz="3300">
                <a:gradFill>
                  <a:gsLst>
                    <a:gs pos="8718">
                      <a:srgbClr val="353535"/>
                    </a:gs>
                    <a:gs pos="34000">
                      <a:srgbClr val="353535"/>
                    </a:gs>
                  </a:gsLst>
                  <a:lin ang="5400000" scaled="0"/>
                </a:gradFill>
                <a:latin typeface="Consolas" panose="020B0609020204030204" pitchFamily="49" charset="0"/>
                <a:cs typeface="Consolas" panose="020B0609020204030204" pitchFamily="49" charset="0"/>
              </a:defRPr>
            </a:lvl1pPr>
            <a:lvl2pPr marL="346553" indent="0">
              <a:buNone/>
              <a:defRPr>
                <a:gradFill>
                  <a:gsLst>
                    <a:gs pos="8718">
                      <a:srgbClr val="353535"/>
                    </a:gs>
                    <a:gs pos="34000">
                      <a:srgbClr val="353535"/>
                    </a:gs>
                  </a:gsLst>
                  <a:lin ang="5400000" scaled="0"/>
                </a:gradFill>
                <a:latin typeface="Consolas" panose="020B0609020204030204" pitchFamily="49" charset="0"/>
                <a:cs typeface="Consolas" panose="020B0609020204030204" pitchFamily="49" charset="0"/>
              </a:defRPr>
            </a:lvl2pPr>
            <a:lvl3pPr marL="584607" indent="0">
              <a:buNone/>
              <a:defRPr>
                <a:gradFill>
                  <a:gsLst>
                    <a:gs pos="8718">
                      <a:srgbClr val="353535"/>
                    </a:gs>
                    <a:gs pos="34000">
                      <a:srgbClr val="353535"/>
                    </a:gs>
                  </a:gsLst>
                  <a:lin ang="5400000" scaled="0"/>
                </a:gradFill>
                <a:latin typeface="Consolas" panose="020B0609020204030204" pitchFamily="49" charset="0"/>
                <a:cs typeface="Consolas" panose="020B0609020204030204" pitchFamily="49" charset="0"/>
              </a:defRPr>
            </a:lvl3pPr>
            <a:lvl4pPr marL="814563" indent="0">
              <a:buNone/>
              <a:defRPr>
                <a:gradFill>
                  <a:gsLst>
                    <a:gs pos="8718">
                      <a:srgbClr val="353535"/>
                    </a:gs>
                    <a:gs pos="34000">
                      <a:srgbClr val="353535"/>
                    </a:gs>
                  </a:gsLst>
                  <a:lin ang="5400000" scaled="0"/>
                </a:gradFill>
                <a:latin typeface="Consolas" panose="020B0609020204030204" pitchFamily="49" charset="0"/>
                <a:cs typeface="Consolas" panose="020B0609020204030204" pitchFamily="49" charset="0"/>
              </a:defRPr>
            </a:lvl4pPr>
            <a:lvl5pPr marL="1050997" indent="0">
              <a:buNone/>
              <a:defRPr>
                <a:gradFill>
                  <a:gsLst>
                    <a:gs pos="8718">
                      <a:srgbClr val="353535"/>
                    </a:gs>
                    <a:gs pos="34000">
                      <a:srgbClr val="353535"/>
                    </a:gs>
                  </a:gsLst>
                  <a:lin ang="5400000" scaled="0"/>
                </a:gradFill>
                <a:latin typeface="Consolas" panose="020B0609020204030204" pitchFamily="49" charset="0"/>
                <a:cs typeface="Consolas" panose="020B0609020204030204" pitchFamily="49"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61737675"/>
      </p:ext>
    </p:extLst>
  </p:cSld>
  <p:clrMapOvr>
    <a:masterClrMapping/>
  </p:clrMapOvr>
  <p:transition>
    <p:fade/>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Closing logo slide">
    <p:bg>
      <p:bgPr>
        <a:solidFill>
          <a:schemeClr val="accent1"/>
        </a:solidFill>
        <a:effectLst/>
      </p:bgPr>
    </p:bg>
    <p:spTree>
      <p:nvGrpSpPr>
        <p:cNvPr id="1" name=""/>
        <p:cNvGrpSpPr/>
        <p:nvPr/>
      </p:nvGrpSpPr>
      <p:grpSpPr>
        <a:xfrm>
          <a:off x="0" y="0"/>
          <a:ext cx="0" cy="0"/>
          <a:chOff x="0" y="0"/>
          <a:chExt cx="0" cy="0"/>
        </a:xfrm>
      </p:grpSpPr>
      <p:sp>
        <p:nvSpPr>
          <p:cNvPr id="2" name="Text Box 3"/>
          <p:cNvSpPr txBox="1">
            <a:spLocks noChangeArrowheads="1"/>
          </p:cNvSpPr>
          <p:nvPr userDrawn="1"/>
        </p:nvSpPr>
        <p:spPr bwMode="blackWhite">
          <a:xfrm>
            <a:off x="274639" y="6220609"/>
            <a:ext cx="4572000" cy="477054"/>
          </a:xfrm>
          <a:prstGeom prst="rect">
            <a:avLst/>
          </a:prstGeom>
          <a:noFill/>
          <a:ln w="12700">
            <a:noFill/>
            <a:miter lim="800000"/>
            <a:headEnd type="none" w="sm" len="sm"/>
            <a:tailEnd type="none" w="sm" len="sm"/>
          </a:ln>
          <a:effectLst/>
        </p:spPr>
        <p:txBody>
          <a:bodyPr vert="horz" wrap="square" lIns="182880" tIns="182880" rIns="182880" bIns="182880" numCol="1" anchor="t" anchorCtr="0" compatLnSpc="1">
            <a:prstTxWarp prst="textNoShape">
              <a:avLst/>
            </a:prstTxWarp>
            <a:spAutoFit/>
          </a:bodyPr>
          <a:lstStyle/>
          <a:p>
            <a:pPr defTabSz="932290" eaLnBrk="0" hangingPunct="0"/>
            <a:r>
              <a:rPr lang="en-US" sz="700">
                <a:gradFill>
                  <a:gsLst>
                    <a:gs pos="0">
                      <a:schemeClr val="tx1"/>
                    </a:gs>
                    <a:gs pos="100000">
                      <a:schemeClr val="tx1"/>
                    </a:gs>
                  </a:gsLst>
                  <a:lin ang="5400000" scaled="0"/>
                </a:gradFill>
                <a:cs typeface="Segoe UI" pitchFamily="34" charset="0"/>
              </a:rPr>
              <a:t>© Copyright Microsoft Corporation. All rights reserved. </a:t>
            </a:r>
          </a:p>
        </p:txBody>
      </p:sp>
      <p:pic>
        <p:nvPicPr>
          <p:cNvPr id="8" name="MS logo white - EMF"/>
          <p:cNvPicPr>
            <a:picLocks noChangeAspect="1"/>
          </p:cNvPicPr>
          <p:nvPr userDrawn="1"/>
        </p:nvPicPr>
        <p:blipFill>
          <a:blip r:embed="rId2"/>
          <a:stretch>
            <a:fillRect/>
          </a:stretch>
        </p:blipFill>
        <p:spPr bwMode="black">
          <a:xfrm>
            <a:off x="460688" y="479425"/>
            <a:ext cx="1451843" cy="310896"/>
          </a:xfrm>
          <a:prstGeom prst="rect">
            <a:avLst/>
          </a:prstGeom>
        </p:spPr>
      </p:pic>
    </p:spTree>
    <p:extLst>
      <p:ext uri="{BB962C8B-B14F-4D97-AF65-F5344CB8AC3E}">
        <p14:creationId xmlns:p14="http://schemas.microsoft.com/office/powerpoint/2010/main" val="4087612043"/>
      </p:ext>
    </p:extLst>
  </p:cSld>
  <p:clrMapOvr>
    <a:overrideClrMapping bg1="dk1" tx1="lt1" bg2="dk2" tx2="lt2" accent1="accent1" accent2="accent2" accent3="accent3" accent4="accent4" accent5="accent5" accent6="accent6" hlink="hlink" folHlink="folHlink"/>
  </p:clrMapOvr>
  <p:transition>
    <p:fade/>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Black Notes slide Layout">
    <p:bg bwMode="black">
      <p:bgPr>
        <a:solidFill>
          <a:srgbClr val="000000"/>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bwMode="white">
          <a:xfrm>
            <a:off x="274638" y="1212850"/>
            <a:ext cx="11887200" cy="2443746"/>
          </a:xfrm>
          <a:prstGeom prst="rect">
            <a:avLst/>
          </a:prstGeom>
        </p:spPr>
        <p:txBody>
          <a:bodyPr/>
          <a:lstStyle>
            <a:lvl1pPr marL="290513" indent="-290513">
              <a:buClr>
                <a:schemeClr val="tx1"/>
              </a:buClr>
              <a:buSzPct val="90000"/>
              <a:buFont typeface="Arial" pitchFamily="34" charset="0"/>
              <a:buChar char="•"/>
              <a:defRPr sz="3600">
                <a:gradFill>
                  <a:gsLst>
                    <a:gs pos="1250">
                      <a:schemeClr val="tx1"/>
                    </a:gs>
                    <a:gs pos="100000">
                      <a:schemeClr val="tx1"/>
                    </a:gs>
                  </a:gsLst>
                  <a:lin ang="5400000" scaled="0"/>
                </a:gradFill>
                <a:latin typeface="Segoe UI" pitchFamily="34" charset="0"/>
                <a:ea typeface="Segoe UI" pitchFamily="34" charset="0"/>
                <a:cs typeface="Segoe UI" pitchFamily="34" charset="0"/>
              </a:defRPr>
            </a:lvl1pPr>
            <a:lvl2pPr marL="571500" indent="-280988">
              <a:buClr>
                <a:schemeClr val="tx1"/>
              </a:buClr>
              <a:buSzPct val="90000"/>
              <a:buFont typeface="Arial" pitchFamily="34" charset="0"/>
              <a:buChar char="•"/>
              <a:defRPr sz="3200">
                <a:gradFill>
                  <a:gsLst>
                    <a:gs pos="1250">
                      <a:schemeClr val="tx1"/>
                    </a:gs>
                    <a:gs pos="100000">
                      <a:schemeClr val="tx1"/>
                    </a:gs>
                  </a:gsLst>
                  <a:lin ang="5400000" scaled="0"/>
                </a:gradFill>
                <a:latin typeface="Segoe UI" pitchFamily="34" charset="0"/>
                <a:ea typeface="Segoe UI" pitchFamily="34" charset="0"/>
                <a:cs typeface="Segoe UI" pitchFamily="34" charset="0"/>
              </a:defRPr>
            </a:lvl2pPr>
            <a:lvl3pPr marL="862013" indent="-290513">
              <a:buClr>
                <a:schemeClr val="tx1"/>
              </a:buClr>
              <a:buSzPct val="90000"/>
              <a:buFont typeface="Arial" pitchFamily="34" charset="0"/>
              <a:buChar char="•"/>
              <a:defRPr sz="2800">
                <a:gradFill>
                  <a:gsLst>
                    <a:gs pos="1250">
                      <a:schemeClr val="tx1"/>
                    </a:gs>
                    <a:gs pos="100000">
                      <a:schemeClr val="tx1"/>
                    </a:gs>
                  </a:gsLst>
                  <a:lin ang="5400000" scaled="0"/>
                </a:gradFill>
                <a:latin typeface="Segoe UI" pitchFamily="34" charset="0"/>
                <a:ea typeface="Segoe UI" pitchFamily="34" charset="0"/>
                <a:cs typeface="Segoe UI" pitchFamily="34" charset="0"/>
              </a:defRPr>
            </a:lvl3pPr>
            <a:lvl4pPr marL="1090613" indent="-228600">
              <a:buClr>
                <a:schemeClr val="tx1"/>
              </a:buClr>
              <a:buSzPct val="90000"/>
              <a:buFont typeface="Arial" pitchFamily="34" charset="0"/>
              <a:buChar char="•"/>
              <a:defRPr sz="2400">
                <a:gradFill>
                  <a:gsLst>
                    <a:gs pos="1250">
                      <a:schemeClr val="tx1"/>
                    </a:gs>
                    <a:gs pos="100000">
                      <a:schemeClr val="tx1"/>
                    </a:gs>
                  </a:gsLst>
                  <a:lin ang="5400000" scaled="0"/>
                </a:gradFill>
                <a:latin typeface="Segoe UI" pitchFamily="34" charset="0"/>
                <a:ea typeface="Segoe UI" pitchFamily="34" charset="0"/>
                <a:cs typeface="Segoe UI" pitchFamily="34" charset="0"/>
              </a:defRPr>
            </a:lvl4pPr>
            <a:lvl5pPr marL="1319213" indent="-228600">
              <a:buClr>
                <a:schemeClr val="tx1"/>
              </a:buClr>
              <a:buSzPct val="90000"/>
              <a:buFont typeface="Arial" pitchFamily="34" charset="0"/>
              <a:buChar char="•"/>
              <a:defRPr sz="2000">
                <a:gradFill>
                  <a:gsLst>
                    <a:gs pos="1250">
                      <a:schemeClr val="tx1"/>
                    </a:gs>
                    <a:gs pos="100000">
                      <a:schemeClr val="tx1"/>
                    </a:gs>
                  </a:gsLst>
                  <a:lin ang="5400000" scaled="0"/>
                </a:gradFill>
                <a:latin typeface="Segoe UI" pitchFamily="34" charset="0"/>
                <a:ea typeface="Segoe UI" pitchFamily="34" charset="0"/>
                <a:cs typeface="Segoe UI" pitchFamily="34" charset="0"/>
              </a:defRPr>
            </a:lvl5pPr>
          </a:lstStyle>
          <a:p>
            <a:pPr lvl="0"/>
            <a:r>
              <a:rPr lang="en-US"/>
              <a:t>Use this Layout for Speaker Notes slides</a:t>
            </a:r>
          </a:p>
          <a:p>
            <a:pPr lvl="1"/>
            <a:r>
              <a:rPr lang="en-US"/>
              <a:t>Second level</a:t>
            </a:r>
          </a:p>
          <a:p>
            <a:pPr lvl="2"/>
            <a:r>
              <a:rPr lang="en-US"/>
              <a:t>Third level</a:t>
            </a:r>
          </a:p>
          <a:p>
            <a:pPr lvl="3"/>
            <a:r>
              <a:rPr lang="en-US"/>
              <a:t>Fourth level</a:t>
            </a:r>
          </a:p>
          <a:p>
            <a:pPr lvl="4"/>
            <a:r>
              <a:rPr lang="en-US"/>
              <a:t>Fifth level</a:t>
            </a:r>
          </a:p>
        </p:txBody>
      </p:sp>
      <p:sp>
        <p:nvSpPr>
          <p:cNvPr id="4" name="Text Placeholder 6"/>
          <p:cNvSpPr>
            <a:spLocks noGrp="1"/>
          </p:cNvSpPr>
          <p:nvPr>
            <p:ph type="body" sz="quarter" idx="11" hasCustomPrompt="1"/>
          </p:nvPr>
        </p:nvSpPr>
        <p:spPr>
          <a:xfrm>
            <a:off x="1" y="6363076"/>
            <a:ext cx="12436476" cy="631450"/>
          </a:xfrm>
          <a:prstGeom prst="rect">
            <a:avLst/>
          </a:prstGeom>
          <a:solidFill>
            <a:srgbClr val="FFFF99"/>
          </a:solidFill>
        </p:spPr>
        <p:txBody>
          <a:bodyPr wrap="square" lIns="155457" tIns="77729" rIns="155457" bIns="77729" anchor="b" anchorCtr="0">
            <a:noAutofit/>
          </a:bodyPr>
          <a:lstStyle>
            <a:lvl1pPr algn="r">
              <a:buFont typeface="Arial" pitchFamily="34" charset="0"/>
              <a:buNone/>
              <a:defRPr sz="3700" spc="-51" baseline="0">
                <a:gradFill>
                  <a:gsLst>
                    <a:gs pos="0">
                      <a:srgbClr val="000000"/>
                    </a:gs>
                    <a:gs pos="100000">
                      <a:srgbClr val="000000"/>
                    </a:gs>
                  </a:gsLst>
                  <a:lin ang="5400000" scaled="0"/>
                </a:gradFill>
                <a:effectLst/>
                <a:latin typeface="Segoe UI" pitchFamily="34" charset="0"/>
                <a:ea typeface="Segoe UI" pitchFamily="34" charset="0"/>
                <a:cs typeface="Segoe UI" pitchFamily="34" charset="0"/>
              </a:defRPr>
            </a:lvl1pPr>
          </a:lstStyle>
          <a:p>
            <a:pPr lvl="0"/>
            <a:r>
              <a:rPr lang="en-US"/>
              <a:t>Next:</a:t>
            </a:r>
          </a:p>
        </p:txBody>
      </p:sp>
      <p:sp>
        <p:nvSpPr>
          <p:cNvPr id="3" name="Title 2"/>
          <p:cNvSpPr>
            <a:spLocks noGrp="1"/>
          </p:cNvSpPr>
          <p:nvPr>
            <p:ph type="title"/>
          </p:nvPr>
        </p:nvSpPr>
        <p:spPr bwMode="white"/>
        <p:txBody>
          <a:bodyPr/>
          <a:lstStyle>
            <a:lvl1pPr>
              <a:defRPr>
                <a:gradFill>
                  <a:gsLst>
                    <a:gs pos="1250">
                      <a:schemeClr val="tx1"/>
                    </a:gs>
                    <a:gs pos="100000">
                      <a:schemeClr val="tx1"/>
                    </a:gs>
                  </a:gsLst>
                  <a:lin ang="5400000" scaled="0"/>
                </a:gradFill>
                <a:latin typeface="Segoe UI" pitchFamily="34" charset="0"/>
                <a:ea typeface="Segoe UI" pitchFamily="34" charset="0"/>
                <a:cs typeface="Segoe UI" pitchFamily="34" charset="0"/>
              </a:defRPr>
            </a:lvl1pPr>
          </a:lstStyle>
          <a:p>
            <a:r>
              <a:rPr lang="en-US"/>
              <a:t>Click to edit Master title style</a:t>
            </a:r>
          </a:p>
        </p:txBody>
      </p:sp>
    </p:spTree>
    <p:extLst>
      <p:ext uri="{BB962C8B-B14F-4D97-AF65-F5344CB8AC3E}">
        <p14:creationId xmlns:p14="http://schemas.microsoft.com/office/powerpoint/2010/main" val="1477246813"/>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emf"/><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7.xml"/><Relationship Id="rId13" Type="http://schemas.openxmlformats.org/officeDocument/2006/relationships/slideLayout" Target="../slideLayouts/slideLayout32.xml"/><Relationship Id="rId18" Type="http://schemas.openxmlformats.org/officeDocument/2006/relationships/slideLayout" Target="../slideLayouts/slideLayout37.xml"/><Relationship Id="rId3" Type="http://schemas.openxmlformats.org/officeDocument/2006/relationships/slideLayout" Target="../slideLayouts/slideLayout22.xml"/><Relationship Id="rId21" Type="http://schemas.openxmlformats.org/officeDocument/2006/relationships/image" Target="../media/image1.emf"/><Relationship Id="rId7" Type="http://schemas.openxmlformats.org/officeDocument/2006/relationships/slideLayout" Target="../slideLayouts/slideLayout26.xml"/><Relationship Id="rId12" Type="http://schemas.openxmlformats.org/officeDocument/2006/relationships/slideLayout" Target="../slideLayouts/slideLayout31.xml"/><Relationship Id="rId17" Type="http://schemas.openxmlformats.org/officeDocument/2006/relationships/slideLayout" Target="../slideLayouts/slideLayout36.xml"/><Relationship Id="rId2" Type="http://schemas.openxmlformats.org/officeDocument/2006/relationships/slideLayout" Target="../slideLayouts/slideLayout21.xml"/><Relationship Id="rId16" Type="http://schemas.openxmlformats.org/officeDocument/2006/relationships/slideLayout" Target="../slideLayouts/slideLayout35.xml"/><Relationship Id="rId20" Type="http://schemas.openxmlformats.org/officeDocument/2006/relationships/theme" Target="../theme/theme2.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5" Type="http://schemas.openxmlformats.org/officeDocument/2006/relationships/slideLayout" Target="../slideLayouts/slideLayout34.xml"/><Relationship Id="rId10" Type="http://schemas.openxmlformats.org/officeDocument/2006/relationships/slideLayout" Target="../slideLayouts/slideLayout29.xml"/><Relationship Id="rId19" Type="http://schemas.openxmlformats.org/officeDocument/2006/relationships/slideLayout" Target="../slideLayouts/slideLayout38.xml"/><Relationship Id="rId4" Type="http://schemas.openxmlformats.org/officeDocument/2006/relationships/slideLayout" Target="../slideLayouts/slideLayout23.xml"/><Relationship Id="rId9" Type="http://schemas.openxmlformats.org/officeDocument/2006/relationships/slideLayout" Target="../slideLayouts/slideLayout28.xml"/><Relationship Id="rId14" Type="http://schemas.openxmlformats.org/officeDocument/2006/relationships/slideLayout" Target="../slideLayouts/slideLayout3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6.xml"/><Relationship Id="rId13" Type="http://schemas.openxmlformats.org/officeDocument/2006/relationships/slideLayout" Target="../slideLayouts/slideLayout51.xml"/><Relationship Id="rId18" Type="http://schemas.openxmlformats.org/officeDocument/2006/relationships/slideLayout" Target="../slideLayouts/slideLayout56.xml"/><Relationship Id="rId3" Type="http://schemas.openxmlformats.org/officeDocument/2006/relationships/slideLayout" Target="../slideLayouts/slideLayout41.xml"/><Relationship Id="rId21" Type="http://schemas.openxmlformats.org/officeDocument/2006/relationships/image" Target="../media/image1.emf"/><Relationship Id="rId7" Type="http://schemas.openxmlformats.org/officeDocument/2006/relationships/slideLayout" Target="../slideLayouts/slideLayout45.xml"/><Relationship Id="rId12" Type="http://schemas.openxmlformats.org/officeDocument/2006/relationships/slideLayout" Target="../slideLayouts/slideLayout50.xml"/><Relationship Id="rId17" Type="http://schemas.openxmlformats.org/officeDocument/2006/relationships/slideLayout" Target="../slideLayouts/slideLayout55.xml"/><Relationship Id="rId2" Type="http://schemas.openxmlformats.org/officeDocument/2006/relationships/slideLayout" Target="../slideLayouts/slideLayout40.xml"/><Relationship Id="rId16" Type="http://schemas.openxmlformats.org/officeDocument/2006/relationships/slideLayout" Target="../slideLayouts/slideLayout54.xml"/><Relationship Id="rId20" Type="http://schemas.openxmlformats.org/officeDocument/2006/relationships/theme" Target="../theme/theme3.xml"/><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slideLayout" Target="../slideLayouts/slideLayout49.xml"/><Relationship Id="rId5" Type="http://schemas.openxmlformats.org/officeDocument/2006/relationships/slideLayout" Target="../slideLayouts/slideLayout43.xml"/><Relationship Id="rId15" Type="http://schemas.openxmlformats.org/officeDocument/2006/relationships/slideLayout" Target="../slideLayouts/slideLayout53.xml"/><Relationship Id="rId10" Type="http://schemas.openxmlformats.org/officeDocument/2006/relationships/slideLayout" Target="../slideLayouts/slideLayout48.xml"/><Relationship Id="rId19" Type="http://schemas.openxmlformats.org/officeDocument/2006/relationships/slideLayout" Target="../slideLayouts/slideLayout57.xml"/><Relationship Id="rId4" Type="http://schemas.openxmlformats.org/officeDocument/2006/relationships/slideLayout" Target="../slideLayouts/slideLayout42.xml"/><Relationship Id="rId9" Type="http://schemas.openxmlformats.org/officeDocument/2006/relationships/slideLayout" Target="../slideLayouts/slideLayout47.xml"/><Relationship Id="rId14" Type="http://schemas.openxmlformats.org/officeDocument/2006/relationships/slideLayout" Target="../slideLayouts/slideLayout52.xml"/></Relationships>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xml"/><Relationship Id="rId1" Type="http://schemas.openxmlformats.org/officeDocument/2006/relationships/slideLayout" Target="../slideLayouts/slideLayout9.xml"/><Relationship Id="rId5" Type="http://schemas.openxmlformats.org/officeDocument/2006/relationships/image" Target="../media/image9.png"/><Relationship Id="rId4" Type="http://schemas.openxmlformats.org/officeDocument/2006/relationships/image" Target="../media/image8.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theme/theme2.xml><?xml version="1.0" encoding="utf-8"?>
<a:theme xmlns:a="http://schemas.openxmlformats.org/drawingml/2006/main" name="LIGHT GRAY TEMPLATE">
  <a:themeElements>
    <a:clrScheme name="BT - Blue - light gray">
      <a:dk1>
        <a:srgbClr val="353535"/>
      </a:dk1>
      <a:lt1>
        <a:srgbClr val="FFFFFF"/>
      </a:lt1>
      <a:dk2>
        <a:srgbClr val="0078D7"/>
      </a:dk2>
      <a:lt2>
        <a:srgbClr val="E6E6E6"/>
      </a:lt2>
      <a:accent1>
        <a:srgbClr val="0078D7"/>
      </a:accent1>
      <a:accent2>
        <a:srgbClr val="002050"/>
      </a:accent2>
      <a:accent3>
        <a:srgbClr val="00BCF2"/>
      </a:accent3>
      <a:accent4>
        <a:srgbClr val="B4009E"/>
      </a:accent4>
      <a:accent5>
        <a:srgbClr val="737373"/>
      </a:accent5>
      <a:accent6>
        <a:srgbClr val="D2D2D2"/>
      </a:accent6>
      <a:hlink>
        <a:srgbClr val="0078D7"/>
      </a:hlink>
      <a:folHlink>
        <a:srgbClr val="0078D7"/>
      </a:folHlink>
    </a:clrScheme>
    <a:fontScheme name="Segoe UI Light - Segoe UI Semilight">
      <a:majorFont>
        <a:latin typeface="Segoe UI Light"/>
        <a:ea typeface=""/>
        <a:cs typeface=""/>
      </a:majorFont>
      <a:minorFont>
        <a:latin typeface="Segoe UI Semilight"/>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defTabSz="932472" fontAlgn="base">
          <a:lnSpc>
            <a:spcPct val="90000"/>
          </a:lnSpc>
          <a:spcBef>
            <a:spcPct val="0"/>
          </a:spcBef>
          <a:spcAft>
            <a:spcPct val="0"/>
          </a:spcAft>
          <a:defRPr sz="2400" dirty="0" err="1" smtClean="0">
            <a:gradFill>
              <a:gsLst>
                <a:gs pos="0">
                  <a:srgbClr val="FFFFFF"/>
                </a:gs>
                <a:gs pos="100000">
                  <a:srgbClr val="FFFFFF"/>
                </a:gs>
              </a:gsLst>
              <a:lin ang="5400000" scaled="0"/>
            </a:gra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182880" tIns="146304" rIns="182880" bIns="146304" rtlCol="0">
        <a:spAutoFit/>
      </a:bodyPr>
      <a:lstStyle>
        <a:defPPr>
          <a:lnSpc>
            <a:spcPct val="90000"/>
          </a:lnSpc>
          <a:spcAft>
            <a:spcPts val="600"/>
          </a:spcAft>
          <a:defRPr sz="2400" dirty="0" err="1" smtClean="0">
            <a:gradFill>
              <a:gsLst>
                <a:gs pos="2917">
                  <a:schemeClr val="tx1"/>
                </a:gs>
                <a:gs pos="30000">
                  <a:schemeClr val="tx1"/>
                </a:gs>
              </a:gsLst>
              <a:lin ang="5400000" scaled="0"/>
            </a:gradFill>
          </a:defRPr>
        </a:defPPr>
      </a:lstStyle>
    </a:txDef>
  </a:objectDefaults>
  <a:extraClrSchemeLst/>
  <a:extLst>
    <a:ext uri="{05A4C25C-085E-4340-85A3-A5531E510DB2}">
      <thm15:themeFamily xmlns:thm15="http://schemas.microsoft.com/office/thememl/2012/main" name="16-9_Business_BLUE_2017_02.potx" id="{0FFB49CB-06A5-4164-83EE-487DCD81F131}" vid="{FBF5567F-D947-4835-9BEA-6A307DF39382}"/>
    </a:ext>
  </a:extLst>
</a:theme>
</file>

<file path=ppt/theme/theme3.xml><?xml version="1.0" encoding="utf-8"?>
<a:theme xmlns:a="http://schemas.openxmlformats.org/drawingml/2006/main" name="DARK GRAY TEMPLATE">
  <a:themeElements>
    <a:clrScheme name="BT - Blue - dark background">
      <a:dk1>
        <a:srgbClr val="353535"/>
      </a:dk1>
      <a:lt1>
        <a:srgbClr val="FFFFFF"/>
      </a:lt1>
      <a:dk2>
        <a:srgbClr val="0078D7"/>
      </a:dk2>
      <a:lt2>
        <a:srgbClr val="CDF4FF"/>
      </a:lt2>
      <a:accent1>
        <a:srgbClr val="0078D7"/>
      </a:accent1>
      <a:accent2>
        <a:srgbClr val="D2D2D2"/>
      </a:accent2>
      <a:accent3>
        <a:srgbClr val="00BCF2"/>
      </a:accent3>
      <a:accent4>
        <a:srgbClr val="B4009E"/>
      </a:accent4>
      <a:accent5>
        <a:srgbClr val="FFB900"/>
      </a:accent5>
      <a:accent6>
        <a:srgbClr val="737373"/>
      </a:accent6>
      <a:hlink>
        <a:srgbClr val="00BCF2"/>
      </a:hlink>
      <a:folHlink>
        <a:srgbClr val="00BCF2"/>
      </a:folHlink>
    </a:clrScheme>
    <a:fontScheme name="Segoe UI Light - Segoe UI Semilight">
      <a:majorFont>
        <a:latin typeface="Segoe UI Light"/>
        <a:ea typeface=""/>
        <a:cs typeface=""/>
      </a:majorFont>
      <a:minorFont>
        <a:latin typeface="Segoe UI Semilight"/>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defTabSz="932472" fontAlgn="base">
          <a:lnSpc>
            <a:spcPct val="90000"/>
          </a:lnSpc>
          <a:spcBef>
            <a:spcPct val="0"/>
          </a:spcBef>
          <a:spcAft>
            <a:spcPct val="0"/>
          </a:spcAft>
          <a:defRPr sz="2400" dirty="0" err="1" smtClean="0">
            <a:gradFill>
              <a:gsLst>
                <a:gs pos="0">
                  <a:srgbClr val="FFFFFF"/>
                </a:gs>
                <a:gs pos="100000">
                  <a:srgbClr val="FFFFFF"/>
                </a:gs>
              </a:gsLst>
              <a:lin ang="5400000" scaled="0"/>
            </a:gra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182880" tIns="146304" rIns="182880" bIns="146304" rtlCol="0">
        <a:spAutoFit/>
      </a:bodyPr>
      <a:lstStyle>
        <a:defPPr>
          <a:lnSpc>
            <a:spcPct val="90000"/>
          </a:lnSpc>
          <a:spcAft>
            <a:spcPts val="600"/>
          </a:spcAft>
          <a:defRPr sz="2400" dirty="0" err="1" smtClean="0">
            <a:gradFill>
              <a:gsLst>
                <a:gs pos="2917">
                  <a:schemeClr val="tx1"/>
                </a:gs>
                <a:gs pos="30000">
                  <a:schemeClr val="tx1"/>
                </a:gs>
              </a:gsLst>
              <a:lin ang="5400000" scaled="0"/>
            </a:gradFill>
          </a:defRPr>
        </a:defPPr>
      </a:lstStyle>
    </a:txDef>
  </a:objectDefaults>
  <a:extraClrSchemeLst/>
  <a:extLst>
    <a:ext uri="{05A4C25C-085E-4340-85A3-A5531E510DB2}">
      <thm15:themeFamily xmlns:thm15="http://schemas.microsoft.com/office/thememl/2012/main" name="16-9_Business_BLUE_2017_02.potx" id="{0FFB49CB-06A5-4164-83EE-487DCD81F131}" vid="{EC4A31F3-BCDD-4F3D-87A7-6A6CC8142B95}"/>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6B29A1E5A874F4BB9FF49B412C823A4" ma:contentTypeVersion="7" ma:contentTypeDescription="Create a new document." ma:contentTypeScope="" ma:versionID="934eca41c15494a355362546965e54c1">
  <xsd:schema xmlns:xsd="http://www.w3.org/2001/XMLSchema" xmlns:xs="http://www.w3.org/2001/XMLSchema" xmlns:p="http://schemas.microsoft.com/office/2006/metadata/properties" xmlns:ns2="52926fa1-2335-45ee-9857-4ec1cf092574" xmlns:ns3="d9570f83-d244-4d45-a810-2d950a86d09d" targetNamespace="http://schemas.microsoft.com/office/2006/metadata/properties" ma:root="true" ma:fieldsID="651ec8db9ec6f1138a36a43b7c271223" ns2:_="" ns3:_="">
    <xsd:import namespace="52926fa1-2335-45ee-9857-4ec1cf092574"/>
    <xsd:import namespace="d9570f83-d244-4d45-a810-2d950a86d09d"/>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926fa1-2335-45ee-9857-4ec1cf09257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fals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9570f83-d244-4d45-a810-2d950a86d09d"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52926fa1-2335-45ee-9857-4ec1cf092574" xsi:nil="true"/>
  </documentManagement>
</p:properties>
</file>

<file path=docProps/app.xml><?xml version="1.0" encoding="utf-8"?>
<Properties xmlns="http://schemas.openxmlformats.org/officeDocument/2006/extended-properties" xmlns:vt="http://schemas.openxmlformats.org/officeDocument/2006/docPropsVTypes">
  <TotalTime>599</TotalTime>
  <Words>2040</Words>
  <Application>Microsoft Office PowerPoint</Application>
  <PresentationFormat>Custom</PresentationFormat>
  <Paragraphs>206</Paragraphs>
  <Slides>11</Slides>
  <Notes>6</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11</vt:i4>
      </vt:variant>
    </vt:vector>
  </HeadingPairs>
  <TitlesOfParts>
    <vt:vector size="22" baseType="lpstr">
      <vt:lpstr>Arial</vt:lpstr>
      <vt:lpstr>Calibri</vt:lpstr>
      <vt:lpstr>Consolas</vt:lpstr>
      <vt:lpstr>Courier New</vt:lpstr>
      <vt:lpstr>Segoe UI</vt:lpstr>
      <vt:lpstr>Segoe UI Light</vt:lpstr>
      <vt:lpstr>Segoe UI Semilight</vt:lpstr>
      <vt:lpstr>Wingdings</vt:lpstr>
      <vt:lpstr>WHITE TEMPLATE</vt:lpstr>
      <vt:lpstr>LIGHT GRAY TEMPLATE</vt:lpstr>
      <vt:lpstr>DARK GRAY TEMPLATE</vt:lpstr>
      <vt:lpstr>Champion Program Plan Template</vt:lpstr>
      <vt:lpstr>Developing a champion program </vt:lpstr>
      <vt:lpstr>Developing your champion program  </vt:lpstr>
      <vt:lpstr>Champion role outline</vt:lpstr>
      <vt:lpstr>Champion role outline</vt:lpstr>
      <vt:lpstr>Champion activities</vt:lpstr>
      <vt:lpstr>Champion activities</vt:lpstr>
      <vt:lpstr>Champion adoption activities</vt:lpstr>
      <vt:lpstr>Champion adoption activities</vt:lpstr>
      <vt:lpstr>Key messages to communicate to champions</vt:lpstr>
      <vt:lpstr>Key messages to communicate to champions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OneDrive for Business Champion’s Training</dc:title>
  <dc:creator>Jamie Gower (Resources Online)</dc:creator>
  <cp:lastModifiedBy>Matt Wolodarsky</cp:lastModifiedBy>
  <cp:revision>7</cp:revision>
  <dcterms:modified xsi:type="dcterms:W3CDTF">2018-08-15T15:07:20Z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0x01010016B29A1E5A874F4BB9FF49B412C823A4</vt:lpwstr>
  </property>
  <property fmtid="{D5CDD505-2E9C-101B-9397-08002B2CF9AE}" pid="3" name="Product">
    <vt:lpwstr/>
  </property>
  <property fmtid="{D5CDD505-2E9C-101B-9397-08002B2CF9AE}" pid="4" name="Event1">
    <vt:lpwstr>622;#Unassigned|2c8af875-f38a-40b8-a0a9-056aed3fc8c0</vt:lpwstr>
  </property>
  <property fmtid="{D5CDD505-2E9C-101B-9397-08002B2CF9AE}" pid="5" name="Audience">
    <vt:lpwstr/>
  </property>
  <property fmtid="{D5CDD505-2E9C-101B-9397-08002B2CF9AE}" pid="6" name="Event Venue">
    <vt:lpwstr/>
  </property>
  <property fmtid="{D5CDD505-2E9C-101B-9397-08002B2CF9AE}" pid="7" name="Track">
    <vt:lpwstr/>
  </property>
  <property fmtid="{D5CDD505-2E9C-101B-9397-08002B2CF9AE}" pid="8" name="Event Location">
    <vt:lpwstr/>
  </property>
  <property fmtid="{D5CDD505-2E9C-101B-9397-08002B2CF9AE}" pid="9" name="Campaign">
    <vt:lpwstr/>
  </property>
  <property fmtid="{D5CDD505-2E9C-101B-9397-08002B2CF9AE}" pid="10" name="IsMyDocuments">
    <vt:bool>true</vt:bool>
  </property>
  <property fmtid="{D5CDD505-2E9C-101B-9397-08002B2CF9AE}" pid="11" name="MSIP_Label_f42aa342-8706-4288-bd11-ebb85995028c_Enabled">
    <vt:lpwstr>True</vt:lpwstr>
  </property>
  <property fmtid="{D5CDD505-2E9C-101B-9397-08002B2CF9AE}" pid="12" name="MSIP_Label_f42aa342-8706-4288-bd11-ebb85995028c_SiteId">
    <vt:lpwstr>72f988bf-86f1-41af-91ab-2d7cd011db47</vt:lpwstr>
  </property>
  <property fmtid="{D5CDD505-2E9C-101B-9397-08002B2CF9AE}" pid="13" name="MSIP_Label_f42aa342-8706-4288-bd11-ebb85995028c_Owner">
    <vt:lpwstr>pkrebs@microsoft.com</vt:lpwstr>
  </property>
  <property fmtid="{D5CDD505-2E9C-101B-9397-08002B2CF9AE}" pid="14" name="MSIP_Label_f42aa342-8706-4288-bd11-ebb85995028c_SetDate">
    <vt:lpwstr>2017-10-26T16:00:12.6972935Z</vt:lpwstr>
  </property>
  <property fmtid="{D5CDD505-2E9C-101B-9397-08002B2CF9AE}" pid="15" name="MSIP_Label_f42aa342-8706-4288-bd11-ebb85995028c_Name">
    <vt:lpwstr>General</vt:lpwstr>
  </property>
  <property fmtid="{D5CDD505-2E9C-101B-9397-08002B2CF9AE}" pid="16" name="MSIP_Label_f42aa342-8706-4288-bd11-ebb85995028c_Application">
    <vt:lpwstr>Microsoft Azure Information Protection</vt:lpwstr>
  </property>
  <property fmtid="{D5CDD505-2E9C-101B-9397-08002B2CF9AE}" pid="17" name="MSIP_Label_f42aa342-8706-4288-bd11-ebb85995028c_Extended_MSFT_Method">
    <vt:lpwstr>Automatic</vt:lpwstr>
  </property>
  <property fmtid="{D5CDD505-2E9C-101B-9397-08002B2CF9AE}" pid="18" name="Sensitivity">
    <vt:lpwstr>General</vt:lpwstr>
  </property>
  <property fmtid="{D5CDD505-2E9C-101B-9397-08002B2CF9AE}" pid="19" name="xd_Signature">
    <vt:bool>false</vt:bool>
  </property>
  <property fmtid="{D5CDD505-2E9C-101B-9397-08002B2CF9AE}" pid="20" name="xd_ProgID">
    <vt:lpwstr/>
  </property>
  <property fmtid="{D5CDD505-2E9C-101B-9397-08002B2CF9AE}" pid="21" name="_SourceUrl">
    <vt:lpwstr/>
  </property>
  <property fmtid="{D5CDD505-2E9C-101B-9397-08002B2CF9AE}" pid="22" name="_SharedFileIndex">
    <vt:lpwstr/>
  </property>
  <property fmtid="{D5CDD505-2E9C-101B-9397-08002B2CF9AE}" pid="23" name="TemplateUrl">
    <vt:lpwstr/>
  </property>
  <property fmtid="{D5CDD505-2E9C-101B-9397-08002B2CF9AE}" pid="24" name="ComplianceAssetId">
    <vt:lpwstr/>
  </property>
</Properties>
</file>